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</p:sldIdLst>
  <p:sldSz cy="6858000" cx="12192000"/>
  <p:notesSz cx="6858000" cy="9144000"/>
  <p:embeddedFontLst>
    <p:embeddedFont>
      <p:font typeface="Century Gothic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CenturyGothic-boldItalic.fntdata"/><Relationship Id="rId18" Type="http://schemas.openxmlformats.org/officeDocument/2006/relationships/slide" Target="slides/slide14.xml"/><Relationship Id="rId113" Type="http://schemas.openxmlformats.org/officeDocument/2006/relationships/font" Target="fonts/CenturyGothic-italic.fntdata"/><Relationship Id="rId112" Type="http://schemas.openxmlformats.org/officeDocument/2006/relationships/font" Target="fonts/CenturyGothic-bold.fntdata"/><Relationship Id="rId111" Type="http://schemas.openxmlformats.org/officeDocument/2006/relationships/font" Target="fonts/CenturyGothic-regular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8" name="Google Shape;2818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2" name="Google Shape;2872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9" name="Google Shape;2879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9" name="Google Shape;2899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3" name="Google Shape;2923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10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2" name="Google Shape;2952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1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3" name="Google Shape;120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6" name="Google Shape;126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3" name="Google Shape;134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8" name="Google Shape;1528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2" name="Google Shape;157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1" name="Google Shape;1641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1" name="Google Shape;166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1" name="Google Shape;1691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6" name="Google Shape;170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3" name="Google Shape;174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4" name="Google Shape;178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8" name="Google Shape;1828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8" name="Google Shape;183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2" name="Google Shape;1852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4" name="Google Shape;1884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8" name="Google Shape;1918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6" name="Google Shape;1966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4" name="Google Shape;1974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6" name="Google Shape;1986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1" name="Google Shape;2001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8" name="Google Shape;201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6" name="Google Shape;2036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6" name="Google Shape;2056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7" name="Google Shape;2077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2" name="Google Shape;2102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1" name="Google Shape;2111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2" name="Google Shape;2122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7" name="Google Shape;2147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6" name="Google Shape;2166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8" name="Google Shape;2188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2" name="Google Shape;2212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7" name="Google Shape;2237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4" name="Google Shape;2264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2" name="Google Shape;2292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0" name="Google Shape;2330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6" name="Google Shape;2396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1" name="Google Shape;244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8" name="Google Shape;2538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7" name="Google Shape;2547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8" name="Google Shape;2558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8" name="Google Shape;2568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0" name="Google Shape;2590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2" name="Google Shape;2612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1" name="Google Shape;2641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8" name="Google Shape;2648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7" name="Google Shape;2657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9" name="Google Shape;2669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9" name="Google Shape;2679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8" name="Google Shape;2698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9" name="Google Shape;2729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0" name="Google Shape;2770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4241" r="0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535179" y="5947812"/>
            <a:ext cx="10584584" cy="37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535180" y="4894690"/>
            <a:ext cx="10631583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11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82" y="3577295"/>
            <a:ext cx="2444399" cy="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Green">
  <p:cSld name="Transition - Gree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713646" y="2025211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Pink">
  <p:cSld name="Transition - Pi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rgbClr val="B5137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Blue">
  <p:cSld name="Transition - Blu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">
  <p:cSld name="Title Centered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- NO LOGO">
  <p:cSld name="Title Centered - NO LOGO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3" name="Google Shape;93;p15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6" name="Google Shape;96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-1835439" y="-1743717"/>
            <a:ext cx="16365158" cy="9478072"/>
            <a:chOff x="-1651895" y="-1569346"/>
            <a:chExt cx="14728641" cy="8530265"/>
          </a:xfrm>
        </p:grpSpPr>
        <p:sp>
          <p:nvSpPr>
            <p:cNvPr id="99" name="Google Shape;99;p16"/>
            <p:cNvSpPr/>
            <p:nvPr/>
          </p:nvSpPr>
          <p:spPr>
            <a:xfrm>
              <a:off x="9509200" y="3086974"/>
              <a:ext cx="3567546" cy="3085226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457569" y="766458"/>
              <a:ext cx="8057662" cy="4639284"/>
            </a:xfrm>
            <a:prstGeom prst="hexagon">
              <a:avLst>
                <a:gd fmla="val 29030" name="adj"/>
                <a:gd fmla="val 115470" name="vf"/>
              </a:avLst>
            </a:prstGeom>
            <a:gradFill>
              <a:gsLst>
                <a:gs pos="0">
                  <a:srgbClr val="204C1A">
                    <a:alpha val="31764"/>
                  </a:srgbClr>
                </a:gs>
                <a:gs pos="100000">
                  <a:srgbClr val="409935">
                    <a:alpha val="5294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1651895" y="-801280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9498437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-759061" y="3077308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6B2E0E">
                    <a:alpha val="31764"/>
                  </a:srgbClr>
                </a:gs>
                <a:gs pos="100000">
                  <a:srgbClr val="D65D1E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73427" y="-788719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457569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595959">
                    <a:alpha val="30980"/>
                  </a:srgbClr>
                </a:gs>
                <a:gs pos="100000">
                  <a:srgbClr val="B3B3B3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9499675" y="-1569346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B3B3B3">
                    <a:alpha val="31764"/>
                  </a:srgbClr>
                </a:gs>
                <a:gs pos="100000">
                  <a:srgbClr val="595959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Two Content">
  <p:cSld name="Title, Subtitle, and Two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553720" y="412645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610306" y="2085299"/>
            <a:ext cx="5494514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6274154" y="2085299"/>
            <a:ext cx="5494513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Highlight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553720" y="5734721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">
  <p:cSld name="Full Screen Im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Highlight">
  <p:cSld name="TOP Highl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553720" y="390396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и объект">
  <p:cSld name="1_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2311" r="45524" t="4778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">
  <p:cSld name="LEFT Highligh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 + LOGO + PAGE NUMBER">
  <p:cSld name="LEFT Highlight + LOGO + PAGE 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grpSp>
        <p:nvGrpSpPr>
          <p:cNvPr id="131" name="Google Shape;131;p22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32" name="Google Shape;132;p22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2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43" cap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ru-RU" sz="1167" cap="non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ighlight">
  <p:cSld name="RIGHT Highligh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6887308" y="2568755"/>
            <a:ext cx="4634802" cy="170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/>
        </p:nvSpPr>
        <p:spPr>
          <a:xfrm>
            <a:off x="11617969" y="6513897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s">
  <p:cSld name="Title Slide - Image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38" name="Google Shape;38;p5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028468" y="2581003"/>
            <a:ext cx="645377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Exploding Triangles">
  <p:cSld name="Title Slide - Exploding Triangle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6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46" name="Google Shape;46;p6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1028467" y="2581003"/>
            <a:ext cx="645160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574167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w/ Subtitle - NO LOGO">
  <p:cSld name="Centered Title w/ Subtitle - NO LOG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8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 - NO LOGO &amp; PAGE NUMBER">
  <p:cSld name="Title, Subtitle, and Content - NO LOGO &amp; PAGE 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1722379" y="6397925"/>
            <a:ext cx="575688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64" name="Google Shape;64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9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568960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69697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sz="2222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Orange">
  <p:cSld name="Transition - Oran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713647" y="2025211"/>
            <a:ext cx="8301201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6666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1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555271" y="419597"/>
            <a:ext cx="11081461" cy="62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22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74892" y="2075715"/>
            <a:ext cx="11054368" cy="434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 b="0" i="0" sz="2667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69697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b="0" i="0" sz="222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69697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–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69697" lvl="4" marL="22860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69697" lvl="5" marL="27432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69697" lvl="6" marL="32004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69696" lvl="7" marL="36576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69696" lvl="8" marL="41148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grpSp>
        <p:nvGrpSpPr>
          <p:cNvPr id="15" name="Google Shape;15;p1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6" name="Google Shape;16;p1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1.jpg"/><Relationship Id="rId4" Type="http://schemas.openxmlformats.org/officeDocument/2006/relationships/image" Target="../media/image79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52.png"/><Relationship Id="rId8" Type="http://schemas.openxmlformats.org/officeDocument/2006/relationships/image" Target="../media/image4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4.png"/><Relationship Id="rId4" Type="http://schemas.openxmlformats.org/officeDocument/2006/relationships/image" Target="../media/image81.jpg"/><Relationship Id="rId9" Type="http://schemas.openxmlformats.org/officeDocument/2006/relationships/image" Target="../media/image47.png"/><Relationship Id="rId5" Type="http://schemas.openxmlformats.org/officeDocument/2006/relationships/image" Target="../media/image79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52.png"/></Relationships>
</file>

<file path=ppt/slides/_rels/slide10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4.png"/><Relationship Id="rId4" Type="http://schemas.openxmlformats.org/officeDocument/2006/relationships/image" Target="../media/image81.jpg"/><Relationship Id="rId9" Type="http://schemas.openxmlformats.org/officeDocument/2006/relationships/image" Target="../media/image52.png"/><Relationship Id="rId5" Type="http://schemas.openxmlformats.org/officeDocument/2006/relationships/image" Target="../media/image79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5.png"/></Relationships>
</file>

<file path=ppt/slides/_rels/slide10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4.png"/><Relationship Id="rId4" Type="http://schemas.openxmlformats.org/officeDocument/2006/relationships/image" Target="../media/image81.jpg"/><Relationship Id="rId9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79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3.png"/><Relationship Id="rId13" Type="http://schemas.openxmlformats.org/officeDocument/2006/relationships/image" Target="../media/image37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5" Type="http://schemas.openxmlformats.org/officeDocument/2006/relationships/image" Target="../media/image36.png"/><Relationship Id="rId14" Type="http://schemas.openxmlformats.org/officeDocument/2006/relationships/image" Target="../media/image38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3.png"/><Relationship Id="rId13" Type="http://schemas.openxmlformats.org/officeDocument/2006/relationships/image" Target="../media/image37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5" Type="http://schemas.openxmlformats.org/officeDocument/2006/relationships/image" Target="../media/image40.png"/><Relationship Id="rId14" Type="http://schemas.openxmlformats.org/officeDocument/2006/relationships/image" Target="../media/image38.png"/><Relationship Id="rId16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3.png"/><Relationship Id="rId13" Type="http://schemas.openxmlformats.org/officeDocument/2006/relationships/image" Target="../media/image37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5" Type="http://schemas.openxmlformats.org/officeDocument/2006/relationships/image" Target="../media/image40.png"/><Relationship Id="rId14" Type="http://schemas.openxmlformats.org/officeDocument/2006/relationships/image" Target="../media/image38.png"/><Relationship Id="rId17" Type="http://schemas.openxmlformats.org/officeDocument/2006/relationships/image" Target="../media/image43.png"/><Relationship Id="rId16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18" Type="http://schemas.openxmlformats.org/officeDocument/2006/relationships/image" Target="../media/image41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jp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jp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jpg"/><Relationship Id="rId4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jp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jpg"/><Relationship Id="rId4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4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jpg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jpg"/><Relationship Id="rId4" Type="http://schemas.openxmlformats.org/officeDocument/2006/relationships/image" Target="../media/image60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jpg"/><Relationship Id="rId4" Type="http://schemas.openxmlformats.org/officeDocument/2006/relationships/image" Target="../media/image60.png"/><Relationship Id="rId9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47.png"/><Relationship Id="rId8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jpg"/><Relationship Id="rId4" Type="http://schemas.openxmlformats.org/officeDocument/2006/relationships/image" Target="../media/image60.png"/><Relationship Id="rId5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jpg"/><Relationship Id="rId4" Type="http://schemas.openxmlformats.org/officeDocument/2006/relationships/image" Target="../media/image60.png"/><Relationship Id="rId5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jpg"/><Relationship Id="rId4" Type="http://schemas.openxmlformats.org/officeDocument/2006/relationships/image" Target="../media/image60.png"/><Relationship Id="rId5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jpg"/><Relationship Id="rId4" Type="http://schemas.openxmlformats.org/officeDocument/2006/relationships/image" Target="../media/image60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jpg"/><Relationship Id="rId4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jp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6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jpg"/><Relationship Id="rId4" Type="http://schemas.openxmlformats.org/officeDocument/2006/relationships/image" Target="../media/image58.png"/><Relationship Id="rId9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59.png"/><Relationship Id="rId8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65.png"/><Relationship Id="rId13" Type="http://schemas.openxmlformats.org/officeDocument/2006/relationships/image" Target="../media/image66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Relationship Id="rId4" Type="http://schemas.openxmlformats.org/officeDocument/2006/relationships/image" Target="../media/image61.jpg"/><Relationship Id="rId9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52.png"/><Relationship Id="rId7" Type="http://schemas.openxmlformats.org/officeDocument/2006/relationships/image" Target="../media/image47.png"/><Relationship Id="rId8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64.png"/><Relationship Id="rId13" Type="http://schemas.openxmlformats.org/officeDocument/2006/relationships/image" Target="../media/image62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png"/><Relationship Id="rId4" Type="http://schemas.openxmlformats.org/officeDocument/2006/relationships/image" Target="../media/image61.jpg"/><Relationship Id="rId9" Type="http://schemas.openxmlformats.org/officeDocument/2006/relationships/image" Target="../media/image59.png"/><Relationship Id="rId15" Type="http://schemas.openxmlformats.org/officeDocument/2006/relationships/image" Target="../media/image75.png"/><Relationship Id="rId14" Type="http://schemas.openxmlformats.org/officeDocument/2006/relationships/image" Target="../media/image66.png"/><Relationship Id="rId16" Type="http://schemas.openxmlformats.org/officeDocument/2006/relationships/image" Target="../media/image74.png"/><Relationship Id="rId5" Type="http://schemas.openxmlformats.org/officeDocument/2006/relationships/image" Target="../media/image58.png"/><Relationship Id="rId6" Type="http://schemas.openxmlformats.org/officeDocument/2006/relationships/image" Target="../media/image52.png"/><Relationship Id="rId7" Type="http://schemas.openxmlformats.org/officeDocument/2006/relationships/image" Target="../media/image47.png"/><Relationship Id="rId8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jpg"/><Relationship Id="rId4" Type="http://schemas.openxmlformats.org/officeDocument/2006/relationships/image" Target="../media/image5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gif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gif"/><Relationship Id="rId4" Type="http://schemas.openxmlformats.org/officeDocument/2006/relationships/image" Target="../media/image72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jpg"/><Relationship Id="rId4" Type="http://schemas.openxmlformats.org/officeDocument/2006/relationships/image" Target="../media/image5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2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8.gif"/><Relationship Id="rId4" Type="http://schemas.openxmlformats.org/officeDocument/2006/relationships/image" Target="../media/image72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6.gif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2.gif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1.gif"/><Relationship Id="rId4" Type="http://schemas.openxmlformats.org/officeDocument/2006/relationships/image" Target="../media/image72.gif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35180" y="5376001"/>
            <a:ext cx="329006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ru-RU" sz="2400"/>
              <a:t>Дмитрий Коробченко</a:t>
            </a:r>
            <a:endParaRPr sz="2400"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535180" y="4217551"/>
            <a:ext cx="11391532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[4] СЕМАНТИЧЕСКАЯ СЕГМЕНТАЦИЯ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В КОМПЬЮТЕРНОМ ЗРЕНИИ</a:t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525187" y="1038550"/>
            <a:ext cx="352269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Детектирование объектов</a:t>
            </a:r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4327855" y="1037124"/>
            <a:ext cx="36244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Семантическая сегментация</a:t>
            </a:r>
            <a:endParaRPr/>
          </a:p>
        </p:txBody>
      </p:sp>
      <p:sp>
        <p:nvSpPr>
          <p:cNvPr id="250" name="Google Shape;250;p33"/>
          <p:cNvSpPr txBox="1"/>
          <p:nvPr/>
        </p:nvSpPr>
        <p:spPr>
          <a:xfrm>
            <a:off x="8181398" y="1037124"/>
            <a:ext cx="36244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Сегментация объектов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7679" y="2232966"/>
            <a:ext cx="3700979" cy="381762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9446" y="2232966"/>
            <a:ext cx="3700979" cy="381762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212" y="2232966"/>
            <a:ext cx="3700979" cy="381762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33"/>
          <p:cNvSpPr txBox="1"/>
          <p:nvPr/>
        </p:nvSpPr>
        <p:spPr>
          <a:xfrm>
            <a:off x="6532535" y="4293439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5775499" y="4690658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4669174" y="4758911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  <p:sp>
        <p:nvSpPr>
          <p:cNvPr id="257" name="Google Shape;257;p33"/>
          <p:cNvSpPr txBox="1"/>
          <p:nvPr/>
        </p:nvSpPr>
        <p:spPr>
          <a:xfrm>
            <a:off x="8554978" y="4737568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1</a:t>
            </a:r>
            <a:endParaRPr/>
          </a:p>
        </p:txBody>
      </p:sp>
      <p:sp>
        <p:nvSpPr>
          <p:cNvPr id="258" name="Google Shape;258;p33"/>
          <p:cNvSpPr txBox="1"/>
          <p:nvPr/>
        </p:nvSpPr>
        <p:spPr>
          <a:xfrm>
            <a:off x="9644475" y="4700386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2</a:t>
            </a:r>
            <a:endParaRPr/>
          </a:p>
        </p:txBody>
      </p:sp>
      <p:sp>
        <p:nvSpPr>
          <p:cNvPr id="259" name="Google Shape;259;p33"/>
          <p:cNvSpPr txBox="1"/>
          <p:nvPr/>
        </p:nvSpPr>
        <p:spPr>
          <a:xfrm>
            <a:off x="10348454" y="4352005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260" name="Google Shape;260;p33"/>
          <p:cNvSpPr/>
          <p:nvPr/>
        </p:nvSpPr>
        <p:spPr>
          <a:xfrm>
            <a:off x="3210128" y="3881334"/>
            <a:ext cx="642024" cy="1459149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2334638" y="4095341"/>
            <a:ext cx="836416" cy="1656013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1097241" y="3845399"/>
            <a:ext cx="1198487" cy="2205196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891661" y="6030995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1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1939643" y="5723404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2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2738322" y="5304470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123"/>
          <p:cNvSpPr/>
          <p:nvPr/>
        </p:nvSpPr>
        <p:spPr>
          <a:xfrm>
            <a:off x="4615775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2" name="Google Shape;2822;p123"/>
          <p:cNvSpPr/>
          <p:nvPr/>
        </p:nvSpPr>
        <p:spPr>
          <a:xfrm>
            <a:off x="4615775" y="36590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3" name="Google Shape;2823;p123"/>
          <p:cNvSpPr/>
          <p:nvPr/>
        </p:nvSpPr>
        <p:spPr>
          <a:xfrm>
            <a:off x="4615775" y="3935170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4" name="Google Shape;2824;p123"/>
          <p:cNvSpPr/>
          <p:nvPr/>
        </p:nvSpPr>
        <p:spPr>
          <a:xfrm>
            <a:off x="7352625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5" name="Google Shape;2825;p123"/>
          <p:cNvSpPr/>
          <p:nvPr/>
        </p:nvSpPr>
        <p:spPr>
          <a:xfrm>
            <a:off x="7352625" y="36590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6" name="Google Shape;2826;p123"/>
          <p:cNvSpPr/>
          <p:nvPr/>
        </p:nvSpPr>
        <p:spPr>
          <a:xfrm>
            <a:off x="7352625" y="3935170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7" name="Google Shape;2827;p123"/>
          <p:cNvSpPr/>
          <p:nvPr/>
        </p:nvSpPr>
        <p:spPr>
          <a:xfrm>
            <a:off x="6378994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8" name="Google Shape;2828;p12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ATROUS SPATIAL PYRAMID POOLING</a:t>
            </a:r>
            <a:endParaRPr/>
          </a:p>
        </p:txBody>
      </p:sp>
      <p:sp>
        <p:nvSpPr>
          <p:cNvPr id="2829" name="Google Shape;2829;p123"/>
          <p:cNvSpPr/>
          <p:nvPr/>
        </p:nvSpPr>
        <p:spPr>
          <a:xfrm>
            <a:off x="206526" y="2135731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0" name="Google Shape;2830;p123"/>
          <p:cNvSpPr/>
          <p:nvPr/>
        </p:nvSpPr>
        <p:spPr>
          <a:xfrm>
            <a:off x="523148" y="213573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1" name="Google Shape;2831;p123"/>
          <p:cNvSpPr/>
          <p:nvPr/>
        </p:nvSpPr>
        <p:spPr>
          <a:xfrm>
            <a:off x="1132907" y="213573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2" name="Google Shape;2832;p123"/>
          <p:cNvSpPr/>
          <p:nvPr/>
        </p:nvSpPr>
        <p:spPr>
          <a:xfrm>
            <a:off x="1981448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3" name="Google Shape;2833;p123"/>
          <p:cNvSpPr/>
          <p:nvPr/>
        </p:nvSpPr>
        <p:spPr>
          <a:xfrm>
            <a:off x="2600043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4" name="Google Shape;2834;p123"/>
          <p:cNvSpPr/>
          <p:nvPr/>
        </p:nvSpPr>
        <p:spPr>
          <a:xfrm>
            <a:off x="3237080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5" name="Google Shape;2835;p123"/>
          <p:cNvSpPr/>
          <p:nvPr/>
        </p:nvSpPr>
        <p:spPr>
          <a:xfrm>
            <a:off x="3883993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6" name="Google Shape;2836;p123"/>
          <p:cNvSpPr/>
          <p:nvPr/>
        </p:nvSpPr>
        <p:spPr>
          <a:xfrm>
            <a:off x="4175617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7" name="Google Shape;2837;p123"/>
          <p:cNvSpPr/>
          <p:nvPr/>
        </p:nvSpPr>
        <p:spPr>
          <a:xfrm>
            <a:off x="4458403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8" name="Google Shape;2838;p123"/>
          <p:cNvSpPr/>
          <p:nvPr/>
        </p:nvSpPr>
        <p:spPr>
          <a:xfrm>
            <a:off x="5354320" y="1799771"/>
            <a:ext cx="1386840" cy="4086860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9" name="Google Shape;2839;p123"/>
          <p:cNvSpPr/>
          <p:nvPr/>
        </p:nvSpPr>
        <p:spPr>
          <a:xfrm>
            <a:off x="5554802" y="26176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0" name="Google Shape;2840;p123"/>
          <p:cNvSpPr/>
          <p:nvPr/>
        </p:nvSpPr>
        <p:spPr>
          <a:xfrm>
            <a:off x="5554802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1" name="Google Shape;2841;p123"/>
          <p:cNvSpPr/>
          <p:nvPr/>
        </p:nvSpPr>
        <p:spPr>
          <a:xfrm>
            <a:off x="5554802" y="508526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42" name="Google Shape;2842;p123"/>
          <p:cNvCxnSpPr>
            <a:stCxn id="2822" idx="6"/>
            <a:endCxn id="2839" idx="2"/>
          </p:cNvCxnSpPr>
          <p:nvPr/>
        </p:nvCxnSpPr>
        <p:spPr>
          <a:xfrm flipH="1" rot="10800000">
            <a:off x="4755475" y="2687601"/>
            <a:ext cx="799200" cy="1041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43" name="Google Shape;2843;p123"/>
          <p:cNvCxnSpPr>
            <a:stCxn id="2823" idx="6"/>
            <a:endCxn id="2841" idx="2"/>
          </p:cNvCxnSpPr>
          <p:nvPr/>
        </p:nvCxnSpPr>
        <p:spPr>
          <a:xfrm>
            <a:off x="4755475" y="4005020"/>
            <a:ext cx="799200" cy="11502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44" name="Google Shape;2844;p123"/>
          <p:cNvCxnSpPr>
            <a:stCxn id="2821" idx="6"/>
            <a:endCxn id="2840" idx="2"/>
          </p:cNvCxnSpPr>
          <p:nvPr/>
        </p:nvCxnSpPr>
        <p:spPr>
          <a:xfrm>
            <a:off x="4755475" y="3868601"/>
            <a:ext cx="799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45" name="Google Shape;2845;p123"/>
          <p:cNvSpPr/>
          <p:nvPr/>
        </p:nvSpPr>
        <p:spPr>
          <a:xfrm>
            <a:off x="5634902" y="1131700"/>
            <a:ext cx="8563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ASPP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6" name="Google Shape;2846;p123"/>
          <p:cNvSpPr/>
          <p:nvPr/>
        </p:nvSpPr>
        <p:spPr>
          <a:xfrm>
            <a:off x="6378994" y="26176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7" name="Google Shape;2847;p123"/>
          <p:cNvSpPr/>
          <p:nvPr/>
        </p:nvSpPr>
        <p:spPr>
          <a:xfrm>
            <a:off x="6378994" y="508526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48" name="Google Shape;2848;p123"/>
          <p:cNvCxnSpPr>
            <a:stCxn id="2846" idx="6"/>
            <a:endCxn id="2825" idx="2"/>
          </p:cNvCxnSpPr>
          <p:nvPr/>
        </p:nvCxnSpPr>
        <p:spPr>
          <a:xfrm>
            <a:off x="6518694" y="2687501"/>
            <a:ext cx="834000" cy="10413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49" name="Google Shape;2849;p123"/>
          <p:cNvCxnSpPr>
            <a:stCxn id="2827" idx="6"/>
            <a:endCxn id="2824" idx="2"/>
          </p:cNvCxnSpPr>
          <p:nvPr/>
        </p:nvCxnSpPr>
        <p:spPr>
          <a:xfrm>
            <a:off x="6518694" y="3868601"/>
            <a:ext cx="83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50" name="Google Shape;2850;p123"/>
          <p:cNvCxnSpPr>
            <a:stCxn id="2847" idx="6"/>
            <a:endCxn id="2826" idx="2"/>
          </p:cNvCxnSpPr>
          <p:nvPr/>
        </p:nvCxnSpPr>
        <p:spPr>
          <a:xfrm flipH="1" rot="10800000">
            <a:off x="6518694" y="4004911"/>
            <a:ext cx="834000" cy="1150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851" name="Google Shape;2851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177755" y="3319127"/>
            <a:ext cx="3765079" cy="10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852" name="Google Shape;2852;p123"/>
          <p:cNvSpPr/>
          <p:nvPr/>
        </p:nvSpPr>
        <p:spPr>
          <a:xfrm>
            <a:off x="7348991" y="3559705"/>
            <a:ext cx="312898" cy="533790"/>
          </a:xfrm>
          <a:prstGeom prst="cube">
            <a:avLst>
              <a:gd fmla="val 36792" name="adj"/>
            </a:avLst>
          </a:prstGeom>
          <a:solidFill>
            <a:srgbClr val="969696"/>
          </a:soli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3" name="Google Shape;2853;p123"/>
          <p:cNvSpPr/>
          <p:nvPr/>
        </p:nvSpPr>
        <p:spPr>
          <a:xfrm>
            <a:off x="7544254" y="3559705"/>
            <a:ext cx="312898" cy="533790"/>
          </a:xfrm>
          <a:prstGeom prst="cube">
            <a:avLst>
              <a:gd fmla="val 36792" name="adj"/>
            </a:avLst>
          </a:prstGeom>
          <a:solidFill>
            <a:srgbClr val="969696"/>
          </a:soli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4" name="Google Shape;2854;p123"/>
          <p:cNvSpPr/>
          <p:nvPr/>
        </p:nvSpPr>
        <p:spPr>
          <a:xfrm>
            <a:off x="7739517" y="3559705"/>
            <a:ext cx="312898" cy="533790"/>
          </a:xfrm>
          <a:prstGeom prst="cube">
            <a:avLst>
              <a:gd fmla="val 36792" name="adj"/>
            </a:avLst>
          </a:prstGeom>
          <a:solidFill>
            <a:srgbClr val="969696"/>
          </a:soli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5" name="Google Shape;2855;p123"/>
          <p:cNvSpPr/>
          <p:nvPr/>
        </p:nvSpPr>
        <p:spPr>
          <a:xfrm>
            <a:off x="2077522" y="1114442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6" name="Google Shape;2856;p123"/>
          <p:cNvSpPr/>
          <p:nvPr/>
        </p:nvSpPr>
        <p:spPr>
          <a:xfrm>
            <a:off x="7189482" y="3166053"/>
            <a:ext cx="10520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Concat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7" name="Google Shape;2857;p123"/>
          <p:cNvSpPr/>
          <p:nvPr/>
        </p:nvSpPr>
        <p:spPr>
          <a:xfrm>
            <a:off x="8112399" y="3559705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8" name="Google Shape;2858;p123"/>
          <p:cNvSpPr/>
          <p:nvPr/>
        </p:nvSpPr>
        <p:spPr>
          <a:xfrm>
            <a:off x="8996629" y="1114442"/>
            <a:ext cx="1319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59" name="Google Shape;2859;p123"/>
          <p:cNvCxnSpPr>
            <a:stCxn id="2834" idx="3"/>
            <a:endCxn id="2860" idx="3"/>
          </p:cNvCxnSpPr>
          <p:nvPr/>
        </p:nvCxnSpPr>
        <p:spPr>
          <a:xfrm rot="-5400000">
            <a:off x="5982716" y="1852972"/>
            <a:ext cx="167100" cy="5188200"/>
          </a:xfrm>
          <a:prstGeom prst="bentConnector3">
            <a:avLst>
              <a:gd fmla="val -95307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61" name="Google Shape;2861;p123"/>
          <p:cNvCxnSpPr>
            <a:stCxn id="2831" idx="3"/>
            <a:endCxn id="2862" idx="3"/>
          </p:cNvCxnSpPr>
          <p:nvPr/>
        </p:nvCxnSpPr>
        <p:spPr>
          <a:xfrm rot="-5400000">
            <a:off x="5455080" y="1204087"/>
            <a:ext cx="361800" cy="8543100"/>
          </a:xfrm>
          <a:prstGeom prst="bentConnector3">
            <a:avLst>
              <a:gd fmla="val -19557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863" name="Google Shape;2863;p123"/>
          <p:cNvGrpSpPr/>
          <p:nvPr/>
        </p:nvGrpSpPr>
        <p:grpSpPr>
          <a:xfrm>
            <a:off x="8425297" y="3093243"/>
            <a:ext cx="743848" cy="1271731"/>
            <a:chOff x="8425297" y="3093243"/>
            <a:chExt cx="743848" cy="1271731"/>
          </a:xfrm>
        </p:grpSpPr>
        <p:sp>
          <p:nvSpPr>
            <p:cNvPr id="2860" name="Google Shape;2860;p123"/>
            <p:cNvSpPr/>
            <p:nvPr/>
          </p:nvSpPr>
          <p:spPr>
            <a:xfrm>
              <a:off x="8425297" y="3094413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969696"/>
            </a:solidFill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64" name="Google Shape;2864;p123"/>
            <p:cNvSpPr/>
            <p:nvPr/>
          </p:nvSpPr>
          <p:spPr>
            <a:xfrm>
              <a:off x="8660606" y="3093243"/>
              <a:ext cx="508001" cy="1271731"/>
            </a:xfrm>
            <a:prstGeom prst="cube">
              <a:avLst>
                <a:gd fmla="val 54163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865" name="Google Shape;2865;p123"/>
          <p:cNvSpPr/>
          <p:nvPr/>
        </p:nvSpPr>
        <p:spPr>
          <a:xfrm>
            <a:off x="9034897" y="3094413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866" name="Google Shape;2866;p123"/>
          <p:cNvGrpSpPr/>
          <p:nvPr/>
        </p:nvGrpSpPr>
        <p:grpSpPr>
          <a:xfrm>
            <a:off x="9675928" y="1773781"/>
            <a:ext cx="1375700" cy="3520806"/>
            <a:chOff x="9675928" y="1773781"/>
            <a:chExt cx="1375700" cy="3520806"/>
          </a:xfrm>
        </p:grpSpPr>
        <p:sp>
          <p:nvSpPr>
            <p:cNvPr id="2862" name="Google Shape;2862;p123"/>
            <p:cNvSpPr/>
            <p:nvPr/>
          </p:nvSpPr>
          <p:spPr>
            <a:xfrm>
              <a:off x="9675928" y="1773781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969696"/>
            </a:solidFill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67" name="Google Shape;2867;p123"/>
            <p:cNvSpPr/>
            <p:nvPr/>
          </p:nvSpPr>
          <p:spPr>
            <a:xfrm>
              <a:off x="9875044" y="1773781"/>
              <a:ext cx="1164431" cy="3520806"/>
            </a:xfrm>
            <a:prstGeom prst="cube">
              <a:avLst>
                <a:gd fmla="val 78335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868" name="Google Shape;2868;p123"/>
          <p:cNvSpPr/>
          <p:nvPr/>
        </p:nvSpPr>
        <p:spPr>
          <a:xfrm>
            <a:off x="10271015" y="177378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9" name="Google Shape;2869;p123"/>
          <p:cNvSpPr/>
          <p:nvPr/>
        </p:nvSpPr>
        <p:spPr>
          <a:xfrm>
            <a:off x="10987016" y="1792831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12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ПОСТОБРАБОТКА: DL + CRF</a:t>
            </a:r>
            <a:endParaRPr/>
          </a:p>
        </p:txBody>
      </p:sp>
      <p:pic>
        <p:nvPicPr>
          <p:cNvPr id="2876" name="Google Shape;287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096" y="2960903"/>
            <a:ext cx="2332956" cy="16598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12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ПОСТОБРАБОТКА: DL + CRF</a:t>
            </a:r>
            <a:endParaRPr/>
          </a:p>
        </p:txBody>
      </p:sp>
      <p:pic>
        <p:nvPicPr>
          <p:cNvPr id="2883" name="Google Shape;2883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096" y="2960903"/>
            <a:ext cx="2332956" cy="16598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884" name="Google Shape;2884;p125"/>
          <p:cNvGrpSpPr/>
          <p:nvPr/>
        </p:nvGrpSpPr>
        <p:grpSpPr>
          <a:xfrm>
            <a:off x="4863774" y="1336195"/>
            <a:ext cx="2332957" cy="1767789"/>
            <a:chOff x="7000576" y="1302829"/>
            <a:chExt cx="3800062" cy="2879482"/>
          </a:xfrm>
        </p:grpSpPr>
        <p:pic>
          <p:nvPicPr>
            <p:cNvPr id="2885" name="Google Shape;2885;p1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00576" y="13028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886" name="Google Shape;2886;p1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152976" y="14552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887" name="Google Shape;2887;p1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305376" y="16076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888" name="Google Shape;2888;p1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457776" y="17600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889" name="Google Shape;2889;p1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10177" y="1912429"/>
              <a:ext cx="3190461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2890" name="Google Shape;2890;p125"/>
          <p:cNvCxnSpPr>
            <a:stCxn id="2883" idx="0"/>
            <a:endCxn id="2891" idx="2"/>
          </p:cNvCxnSpPr>
          <p:nvPr/>
        </p:nvCxnSpPr>
        <p:spPr>
          <a:xfrm rot="-5400000">
            <a:off x="1999874" y="1805303"/>
            <a:ext cx="651300" cy="16599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892" name="Google Shape;2892;p125"/>
          <p:cNvGrpSpPr/>
          <p:nvPr/>
        </p:nvGrpSpPr>
        <p:grpSpPr>
          <a:xfrm>
            <a:off x="3155504" y="1612352"/>
            <a:ext cx="1310596" cy="1394250"/>
            <a:chOff x="4837889" y="1496038"/>
            <a:chExt cx="1671303" cy="1777981"/>
          </a:xfrm>
        </p:grpSpPr>
        <p:sp>
          <p:nvSpPr>
            <p:cNvPr id="2891" name="Google Shape;2891;p125"/>
            <p:cNvSpPr/>
            <p:nvPr/>
          </p:nvSpPr>
          <p:spPr>
            <a:xfrm rot="5400000">
              <a:off x="4784550" y="1549377"/>
              <a:ext cx="1777981" cy="1671303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893" name="Google Shape;2893;p125"/>
            <p:cNvGrpSpPr/>
            <p:nvPr/>
          </p:nvGrpSpPr>
          <p:grpSpPr>
            <a:xfrm>
              <a:off x="5064327" y="1843576"/>
              <a:ext cx="1239616" cy="991977"/>
              <a:chOff x="4688518" y="2559881"/>
              <a:chExt cx="1466484" cy="1173523"/>
            </a:xfrm>
          </p:grpSpPr>
          <p:pic>
            <p:nvPicPr>
              <p:cNvPr descr="C:\Users\LK\Kocherga\gear.png" id="2894" name="Google Shape;2894;p12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688518" y="2559881"/>
                <a:ext cx="1011391" cy="1011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895" name="Google Shape;2895;p12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619249">
                <a:off x="5462103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896" name="Google Shape;2896;p125"/>
          <p:cNvCxnSpPr>
            <a:stCxn id="2891" idx="0"/>
          </p:cNvCxnSpPr>
          <p:nvPr/>
        </p:nvCxnSpPr>
        <p:spPr>
          <a:xfrm>
            <a:off x="4466100" y="2309477"/>
            <a:ext cx="397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12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ПОСТОБРАБОТКА: DL + CRF</a:t>
            </a:r>
            <a:endParaRPr/>
          </a:p>
        </p:txBody>
      </p:sp>
      <p:pic>
        <p:nvPicPr>
          <p:cNvPr id="2903" name="Google Shape;290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6245" y="4439540"/>
            <a:ext cx="2332957" cy="16598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4" name="Google Shape;2904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96" y="2960903"/>
            <a:ext cx="2332956" cy="16598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05" name="Google Shape;2905;p126"/>
          <p:cNvGrpSpPr/>
          <p:nvPr/>
        </p:nvGrpSpPr>
        <p:grpSpPr>
          <a:xfrm>
            <a:off x="4863774" y="1336195"/>
            <a:ext cx="2332957" cy="1767789"/>
            <a:chOff x="7000576" y="1302829"/>
            <a:chExt cx="3800062" cy="2879482"/>
          </a:xfrm>
        </p:grpSpPr>
        <p:pic>
          <p:nvPicPr>
            <p:cNvPr id="2906" name="Google Shape;2906;p1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00576" y="13028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07" name="Google Shape;2907;p1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152976" y="14552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08" name="Google Shape;2908;p1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305376" y="16076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09" name="Google Shape;2909;p1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457776" y="17600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10" name="Google Shape;2910;p1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10177" y="1912429"/>
              <a:ext cx="3190461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2911" name="Google Shape;2911;p126"/>
          <p:cNvCxnSpPr>
            <a:stCxn id="2904" idx="0"/>
            <a:endCxn id="2912" idx="2"/>
          </p:cNvCxnSpPr>
          <p:nvPr/>
        </p:nvCxnSpPr>
        <p:spPr>
          <a:xfrm rot="-5400000">
            <a:off x="1999874" y="1805303"/>
            <a:ext cx="651300" cy="16599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913" name="Google Shape;2913;p126"/>
          <p:cNvGrpSpPr/>
          <p:nvPr/>
        </p:nvGrpSpPr>
        <p:grpSpPr>
          <a:xfrm>
            <a:off x="3155504" y="1612352"/>
            <a:ext cx="1310596" cy="1394250"/>
            <a:chOff x="4837889" y="1496038"/>
            <a:chExt cx="1671303" cy="1777981"/>
          </a:xfrm>
        </p:grpSpPr>
        <p:sp>
          <p:nvSpPr>
            <p:cNvPr id="2912" name="Google Shape;2912;p126"/>
            <p:cNvSpPr/>
            <p:nvPr/>
          </p:nvSpPr>
          <p:spPr>
            <a:xfrm rot="5400000">
              <a:off x="4784550" y="1549377"/>
              <a:ext cx="1777981" cy="1671303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914" name="Google Shape;2914;p126"/>
            <p:cNvGrpSpPr/>
            <p:nvPr/>
          </p:nvGrpSpPr>
          <p:grpSpPr>
            <a:xfrm>
              <a:off x="5064327" y="1843576"/>
              <a:ext cx="1239616" cy="991977"/>
              <a:chOff x="4688518" y="2559881"/>
              <a:chExt cx="1466484" cy="1173523"/>
            </a:xfrm>
          </p:grpSpPr>
          <p:pic>
            <p:nvPicPr>
              <p:cNvPr descr="C:\Users\LK\Kocherga\gear.png" id="2915" name="Google Shape;2915;p12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688518" y="2559881"/>
                <a:ext cx="1011391" cy="1011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916" name="Google Shape;2916;p12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rot="-619249">
                <a:off x="5462103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17" name="Google Shape;2917;p126"/>
          <p:cNvSpPr/>
          <p:nvPr/>
        </p:nvSpPr>
        <p:spPr>
          <a:xfrm>
            <a:off x="3155503" y="4736480"/>
            <a:ext cx="1310598" cy="1065922"/>
          </a:xfrm>
          <a:prstGeom prst="rect">
            <a:avLst/>
          </a:prstGeom>
          <a:solidFill>
            <a:srgbClr val="690B45"/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Super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pixels</a:t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18" name="Google Shape;2918;p126"/>
          <p:cNvCxnSpPr>
            <a:stCxn id="2904" idx="2"/>
            <a:endCxn id="2917" idx="1"/>
          </p:cNvCxnSpPr>
          <p:nvPr/>
        </p:nvCxnSpPr>
        <p:spPr>
          <a:xfrm flipH="1" rot="-5400000">
            <a:off x="2001224" y="4115054"/>
            <a:ext cx="648600" cy="16599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19" name="Google Shape;2919;p126"/>
          <p:cNvCxnSpPr>
            <a:stCxn id="2917" idx="3"/>
            <a:endCxn id="2903" idx="1"/>
          </p:cNvCxnSpPr>
          <p:nvPr/>
        </p:nvCxnSpPr>
        <p:spPr>
          <a:xfrm>
            <a:off x="4466101" y="5269441"/>
            <a:ext cx="430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20" name="Google Shape;2920;p126"/>
          <p:cNvCxnSpPr>
            <a:stCxn id="2912" idx="0"/>
          </p:cNvCxnSpPr>
          <p:nvPr/>
        </p:nvCxnSpPr>
        <p:spPr>
          <a:xfrm>
            <a:off x="4466100" y="2309477"/>
            <a:ext cx="397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12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ПОСТОБРАБОТКА: DL + CRF</a:t>
            </a:r>
            <a:endParaRPr/>
          </a:p>
        </p:txBody>
      </p:sp>
      <p:pic>
        <p:nvPicPr>
          <p:cNvPr id="2927" name="Google Shape;292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6245" y="4439540"/>
            <a:ext cx="2332957" cy="16598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8" name="Google Shape;2928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96" y="2960903"/>
            <a:ext cx="2332956" cy="16598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29" name="Google Shape;2929;p127"/>
          <p:cNvGrpSpPr/>
          <p:nvPr/>
        </p:nvGrpSpPr>
        <p:grpSpPr>
          <a:xfrm>
            <a:off x="4863774" y="1336195"/>
            <a:ext cx="2332957" cy="1767789"/>
            <a:chOff x="7000576" y="1302829"/>
            <a:chExt cx="3800062" cy="2879482"/>
          </a:xfrm>
        </p:grpSpPr>
        <p:pic>
          <p:nvPicPr>
            <p:cNvPr id="2930" name="Google Shape;2930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00576" y="13028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31" name="Google Shape;2931;p1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152976" y="14552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32" name="Google Shape;2932;p1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305376" y="16076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33" name="Google Shape;2933;p1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457776" y="17600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34" name="Google Shape;2934;p1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10177" y="1912429"/>
              <a:ext cx="3190461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2935" name="Google Shape;2935;p1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32019" y="2960904"/>
            <a:ext cx="2332956" cy="1659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36" name="Google Shape;2936;p127"/>
          <p:cNvCxnSpPr>
            <a:stCxn id="2928" idx="0"/>
            <a:endCxn id="2937" idx="2"/>
          </p:cNvCxnSpPr>
          <p:nvPr/>
        </p:nvCxnSpPr>
        <p:spPr>
          <a:xfrm rot="-5400000">
            <a:off x="1999874" y="1805303"/>
            <a:ext cx="651300" cy="16599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938" name="Google Shape;2938;p127"/>
          <p:cNvGrpSpPr/>
          <p:nvPr/>
        </p:nvGrpSpPr>
        <p:grpSpPr>
          <a:xfrm>
            <a:off x="3155504" y="1612352"/>
            <a:ext cx="1310596" cy="1394250"/>
            <a:chOff x="4837889" y="1496038"/>
            <a:chExt cx="1671303" cy="1777981"/>
          </a:xfrm>
        </p:grpSpPr>
        <p:sp>
          <p:nvSpPr>
            <p:cNvPr id="2937" name="Google Shape;2937;p127"/>
            <p:cNvSpPr/>
            <p:nvPr/>
          </p:nvSpPr>
          <p:spPr>
            <a:xfrm rot="5400000">
              <a:off x="4784550" y="1549377"/>
              <a:ext cx="1777981" cy="1671303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939" name="Google Shape;2939;p127"/>
            <p:cNvGrpSpPr/>
            <p:nvPr/>
          </p:nvGrpSpPr>
          <p:grpSpPr>
            <a:xfrm>
              <a:off x="5064327" y="1843576"/>
              <a:ext cx="1239616" cy="991977"/>
              <a:chOff x="4688518" y="2559881"/>
              <a:chExt cx="1466484" cy="1173523"/>
            </a:xfrm>
          </p:grpSpPr>
          <p:pic>
            <p:nvPicPr>
              <p:cNvPr descr="C:\Users\LK\Kocherga\gear.png" id="2940" name="Google Shape;2940;p12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688518" y="2559881"/>
                <a:ext cx="1011391" cy="1011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941" name="Google Shape;2941;p12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 rot="-619249">
                <a:off x="5462103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42" name="Google Shape;2942;p127"/>
          <p:cNvSpPr/>
          <p:nvPr/>
        </p:nvSpPr>
        <p:spPr>
          <a:xfrm>
            <a:off x="3155503" y="4736480"/>
            <a:ext cx="1310598" cy="1065922"/>
          </a:xfrm>
          <a:prstGeom prst="rect">
            <a:avLst/>
          </a:prstGeom>
          <a:solidFill>
            <a:srgbClr val="690B45"/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Super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pixels</a:t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3" name="Google Shape;2943;p127"/>
          <p:cNvSpPr/>
          <p:nvPr/>
        </p:nvSpPr>
        <p:spPr>
          <a:xfrm>
            <a:off x="7673082" y="3257843"/>
            <a:ext cx="1415058" cy="1065922"/>
          </a:xfrm>
          <a:prstGeom prst="rect">
            <a:avLst/>
          </a:prstGeom>
          <a:solidFill>
            <a:srgbClr val="6B2E0E"/>
          </a:solidFill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CRF</a:t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44" name="Google Shape;2944;p127"/>
          <p:cNvCxnSpPr>
            <a:stCxn id="2928" idx="2"/>
            <a:endCxn id="2942" idx="1"/>
          </p:cNvCxnSpPr>
          <p:nvPr/>
        </p:nvCxnSpPr>
        <p:spPr>
          <a:xfrm flipH="1" rot="-5400000">
            <a:off x="2001224" y="4115054"/>
            <a:ext cx="648600" cy="16599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45" name="Google Shape;2945;p127"/>
          <p:cNvCxnSpPr>
            <a:stCxn id="2927" idx="3"/>
            <a:endCxn id="2943" idx="2"/>
          </p:cNvCxnSpPr>
          <p:nvPr/>
        </p:nvCxnSpPr>
        <p:spPr>
          <a:xfrm flipH="1" rot="10800000">
            <a:off x="7229202" y="4323840"/>
            <a:ext cx="1151400" cy="945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46" name="Google Shape;2946;p127"/>
          <p:cNvCxnSpPr>
            <a:stCxn id="2934" idx="3"/>
            <a:endCxn id="2943" idx="0"/>
          </p:cNvCxnSpPr>
          <p:nvPr/>
        </p:nvCxnSpPr>
        <p:spPr>
          <a:xfrm>
            <a:off x="7196731" y="2407214"/>
            <a:ext cx="1183800" cy="8505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47" name="Google Shape;2947;p127"/>
          <p:cNvCxnSpPr>
            <a:stCxn id="2943" idx="3"/>
            <a:endCxn id="2935" idx="1"/>
          </p:cNvCxnSpPr>
          <p:nvPr/>
        </p:nvCxnSpPr>
        <p:spPr>
          <a:xfrm>
            <a:off x="9088140" y="3790804"/>
            <a:ext cx="444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48" name="Google Shape;2948;p127"/>
          <p:cNvCxnSpPr>
            <a:stCxn id="2942" idx="3"/>
            <a:endCxn id="2927" idx="1"/>
          </p:cNvCxnSpPr>
          <p:nvPr/>
        </p:nvCxnSpPr>
        <p:spPr>
          <a:xfrm>
            <a:off x="4466101" y="5269441"/>
            <a:ext cx="430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49" name="Google Shape;2949;p127"/>
          <p:cNvCxnSpPr>
            <a:stCxn id="2937" idx="0"/>
          </p:cNvCxnSpPr>
          <p:nvPr/>
        </p:nvCxnSpPr>
        <p:spPr>
          <a:xfrm>
            <a:off x="4466100" y="2309477"/>
            <a:ext cx="397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2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ПОСТОБРАБОТКА: DL + CRF</a:t>
            </a:r>
            <a:endParaRPr/>
          </a:p>
        </p:txBody>
      </p:sp>
      <p:pic>
        <p:nvPicPr>
          <p:cNvPr id="2956" name="Google Shape;295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6245" y="4439540"/>
            <a:ext cx="2332957" cy="16598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7" name="Google Shape;2957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96" y="2960903"/>
            <a:ext cx="2332956" cy="16598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8" name="Google Shape;2958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32019" y="838200"/>
            <a:ext cx="2332956" cy="16598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59" name="Google Shape;2959;p128"/>
          <p:cNvGrpSpPr/>
          <p:nvPr/>
        </p:nvGrpSpPr>
        <p:grpSpPr>
          <a:xfrm>
            <a:off x="4863774" y="1336195"/>
            <a:ext cx="2332957" cy="1767789"/>
            <a:chOff x="7000576" y="1302829"/>
            <a:chExt cx="3800062" cy="2879482"/>
          </a:xfrm>
        </p:grpSpPr>
        <p:pic>
          <p:nvPicPr>
            <p:cNvPr id="2960" name="Google Shape;2960;p1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000576" y="13028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61" name="Google Shape;2961;p1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7152976" y="14552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62" name="Google Shape;2962;p1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7305376" y="16076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63" name="Google Shape;2963;p1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7457776" y="17600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64" name="Google Shape;2964;p1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10177" y="1912429"/>
              <a:ext cx="3190461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2965" name="Google Shape;2965;p1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32019" y="2960904"/>
            <a:ext cx="2332956" cy="1659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66" name="Google Shape;2966;p128"/>
          <p:cNvCxnSpPr>
            <a:stCxn id="2957" idx="0"/>
            <a:endCxn id="2967" idx="2"/>
          </p:cNvCxnSpPr>
          <p:nvPr/>
        </p:nvCxnSpPr>
        <p:spPr>
          <a:xfrm rot="-5400000">
            <a:off x="1999874" y="1805303"/>
            <a:ext cx="651300" cy="16599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968" name="Google Shape;2968;p128"/>
          <p:cNvGrpSpPr/>
          <p:nvPr/>
        </p:nvGrpSpPr>
        <p:grpSpPr>
          <a:xfrm>
            <a:off x="3155504" y="1612352"/>
            <a:ext cx="1310596" cy="1394250"/>
            <a:chOff x="4837889" y="1496038"/>
            <a:chExt cx="1671303" cy="1777981"/>
          </a:xfrm>
        </p:grpSpPr>
        <p:sp>
          <p:nvSpPr>
            <p:cNvPr id="2967" name="Google Shape;2967;p128"/>
            <p:cNvSpPr/>
            <p:nvPr/>
          </p:nvSpPr>
          <p:spPr>
            <a:xfrm rot="5400000">
              <a:off x="4784550" y="1549377"/>
              <a:ext cx="1777981" cy="1671303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969" name="Google Shape;2969;p128"/>
            <p:cNvGrpSpPr/>
            <p:nvPr/>
          </p:nvGrpSpPr>
          <p:grpSpPr>
            <a:xfrm>
              <a:off x="5064327" y="1843576"/>
              <a:ext cx="1239616" cy="991977"/>
              <a:chOff x="4688518" y="2559881"/>
              <a:chExt cx="1466484" cy="1173523"/>
            </a:xfrm>
          </p:grpSpPr>
          <p:pic>
            <p:nvPicPr>
              <p:cNvPr descr="C:\Users\LK\Kocherga\gear.png" id="2970" name="Google Shape;2970;p12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688518" y="2559881"/>
                <a:ext cx="1011391" cy="1011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971" name="Google Shape;2971;p12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 rot="-619249">
                <a:off x="5462103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72" name="Google Shape;2972;p128"/>
          <p:cNvSpPr/>
          <p:nvPr/>
        </p:nvSpPr>
        <p:spPr>
          <a:xfrm>
            <a:off x="3155503" y="4736480"/>
            <a:ext cx="1310598" cy="1065922"/>
          </a:xfrm>
          <a:prstGeom prst="rect">
            <a:avLst/>
          </a:prstGeom>
          <a:solidFill>
            <a:srgbClr val="690B45"/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Super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pixels</a:t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3" name="Google Shape;2973;p128"/>
          <p:cNvSpPr/>
          <p:nvPr/>
        </p:nvSpPr>
        <p:spPr>
          <a:xfrm>
            <a:off x="7673082" y="3257843"/>
            <a:ext cx="1415058" cy="1065922"/>
          </a:xfrm>
          <a:prstGeom prst="rect">
            <a:avLst/>
          </a:prstGeom>
          <a:solidFill>
            <a:srgbClr val="6B2E0E"/>
          </a:solidFill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CRF</a:t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74" name="Google Shape;2974;p128"/>
          <p:cNvCxnSpPr>
            <a:stCxn id="2957" idx="2"/>
            <a:endCxn id="2972" idx="1"/>
          </p:cNvCxnSpPr>
          <p:nvPr/>
        </p:nvCxnSpPr>
        <p:spPr>
          <a:xfrm flipH="1" rot="-5400000">
            <a:off x="2001224" y="4115054"/>
            <a:ext cx="648600" cy="16599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75" name="Google Shape;2975;p128"/>
          <p:cNvCxnSpPr>
            <a:stCxn id="2956" idx="3"/>
            <a:endCxn id="2973" idx="2"/>
          </p:cNvCxnSpPr>
          <p:nvPr/>
        </p:nvCxnSpPr>
        <p:spPr>
          <a:xfrm flipH="1" rot="10800000">
            <a:off x="7229202" y="4323840"/>
            <a:ext cx="1151400" cy="945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76" name="Google Shape;2976;p128"/>
          <p:cNvCxnSpPr>
            <a:stCxn id="2964" idx="3"/>
            <a:endCxn id="2973" idx="0"/>
          </p:cNvCxnSpPr>
          <p:nvPr/>
        </p:nvCxnSpPr>
        <p:spPr>
          <a:xfrm>
            <a:off x="7196731" y="2407214"/>
            <a:ext cx="1183800" cy="8505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77" name="Google Shape;2977;p128"/>
          <p:cNvCxnSpPr>
            <a:stCxn id="2965" idx="0"/>
            <a:endCxn id="2958" idx="2"/>
          </p:cNvCxnSpPr>
          <p:nvPr/>
        </p:nvCxnSpPr>
        <p:spPr>
          <a:xfrm rot="10800000">
            <a:off x="10698497" y="2498004"/>
            <a:ext cx="0" cy="462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78" name="Google Shape;2978;p128"/>
          <p:cNvCxnSpPr>
            <a:stCxn id="2973" idx="3"/>
            <a:endCxn id="2965" idx="1"/>
          </p:cNvCxnSpPr>
          <p:nvPr/>
        </p:nvCxnSpPr>
        <p:spPr>
          <a:xfrm>
            <a:off x="9088140" y="3790804"/>
            <a:ext cx="444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79" name="Google Shape;2979;p128"/>
          <p:cNvCxnSpPr>
            <a:stCxn id="2972" idx="3"/>
            <a:endCxn id="2956" idx="1"/>
          </p:cNvCxnSpPr>
          <p:nvPr/>
        </p:nvCxnSpPr>
        <p:spPr>
          <a:xfrm>
            <a:off x="4466101" y="5269441"/>
            <a:ext cx="430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80" name="Google Shape;2980;p128"/>
          <p:cNvCxnSpPr>
            <a:stCxn id="2967" idx="0"/>
          </p:cNvCxnSpPr>
          <p:nvPr/>
        </p:nvCxnSpPr>
        <p:spPr>
          <a:xfrm>
            <a:off x="4466100" y="2309477"/>
            <a:ext cx="397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129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В КОМПЬЮТЕРНОМ ЗРЕНИИ</a:t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528" y="1116359"/>
            <a:ext cx="2526496" cy="230845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308" y="1116359"/>
            <a:ext cx="2526496" cy="230845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4" name="Google Shape;27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7088" y="1116359"/>
            <a:ext cx="2520728" cy="230845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34"/>
          <p:cNvSpPr/>
          <p:nvPr/>
        </p:nvSpPr>
        <p:spPr>
          <a:xfrm>
            <a:off x="5129717" y="1285215"/>
            <a:ext cx="1632530" cy="1756109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7088" y="3762551"/>
            <a:ext cx="2520728" cy="26611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8309" y="3762551"/>
            <a:ext cx="2526495" cy="26611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9528" y="3762551"/>
            <a:ext cx="2526496" cy="26611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9" name="Google Shape;279;p34"/>
          <p:cNvSpPr/>
          <p:nvPr/>
        </p:nvSpPr>
        <p:spPr>
          <a:xfrm>
            <a:off x="3651251" y="4911582"/>
            <a:ext cx="425450" cy="1017131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3092451" y="5060760"/>
            <a:ext cx="533400" cy="115436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2235201" y="4886532"/>
            <a:ext cx="812799" cy="1537180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В КОМПЬЮТЕРНОМ ЗРЕНИИ</a:t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528" y="1116359"/>
            <a:ext cx="2526496" cy="230845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308" y="1116359"/>
            <a:ext cx="2526496" cy="230845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7088" y="1116359"/>
            <a:ext cx="2520728" cy="230845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35"/>
          <p:cNvSpPr/>
          <p:nvPr/>
        </p:nvSpPr>
        <p:spPr>
          <a:xfrm>
            <a:off x="5129717" y="1285215"/>
            <a:ext cx="1632530" cy="1756109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7088" y="3762551"/>
            <a:ext cx="2520728" cy="26611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8309" y="3762551"/>
            <a:ext cx="2526495" cy="26611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9528" y="3762551"/>
            <a:ext cx="2526496" cy="26611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5"/>
          <p:cNvSpPr/>
          <p:nvPr/>
        </p:nvSpPr>
        <p:spPr>
          <a:xfrm>
            <a:off x="3651251" y="4911582"/>
            <a:ext cx="425450" cy="1017131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3092451" y="5060760"/>
            <a:ext cx="533400" cy="115436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2235201" y="4886532"/>
            <a:ext cx="812799" cy="1537180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35"/>
          <p:cNvSpPr/>
          <p:nvPr/>
        </p:nvSpPr>
        <p:spPr>
          <a:xfrm rot="-2700000">
            <a:off x="3594101" y="2527299"/>
            <a:ext cx="890528" cy="482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4031F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9" name="Google Shape;299;p35"/>
          <p:cNvSpPr/>
          <p:nvPr/>
        </p:nvSpPr>
        <p:spPr>
          <a:xfrm rot="-2700000">
            <a:off x="9329362" y="2527299"/>
            <a:ext cx="890528" cy="482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4031F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35"/>
          <p:cNvSpPr/>
          <p:nvPr/>
        </p:nvSpPr>
        <p:spPr>
          <a:xfrm rot="-2700000">
            <a:off x="6506350" y="5500341"/>
            <a:ext cx="890528" cy="482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4031F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0" y="2681794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ПРИЛОЖЕНИЯ СЕГМЕНТАЦИИ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АВТОНОМНЫЕ ТРАНСПОРТНЫЕ СРЕДСТВА</a:t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780" y="1134229"/>
            <a:ext cx="10574611" cy="5266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МЕДИЦИНСКИЕ ИЗОБРАЖЕНИЯ</a:t>
            </a:r>
            <a:endParaRPr/>
          </a:p>
        </p:txBody>
      </p:sp>
      <p:grpSp>
        <p:nvGrpSpPr>
          <p:cNvPr id="319" name="Google Shape;319;p38"/>
          <p:cNvGrpSpPr/>
          <p:nvPr/>
        </p:nvGrpSpPr>
        <p:grpSpPr>
          <a:xfrm>
            <a:off x="821373" y="1261033"/>
            <a:ext cx="10633684" cy="4822525"/>
            <a:chOff x="896018" y="1205051"/>
            <a:chExt cx="9460964" cy="4290680"/>
          </a:xfrm>
        </p:grpSpPr>
        <p:grpSp>
          <p:nvGrpSpPr>
            <p:cNvPr id="320" name="Google Shape;320;p38"/>
            <p:cNvGrpSpPr/>
            <p:nvPr/>
          </p:nvGrpSpPr>
          <p:grpSpPr>
            <a:xfrm>
              <a:off x="896018" y="1213939"/>
              <a:ext cx="4508444" cy="4281792"/>
              <a:chOff x="314476" y="1750072"/>
              <a:chExt cx="4275586" cy="4156817"/>
            </a:xfrm>
          </p:grpSpPr>
          <p:pic>
            <p:nvPicPr>
              <p:cNvPr descr="C:\Users\LK\Documents\yCamp2015\Presentation\etc\tumor.jpg" id="321" name="Google Shape;321;p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14476" y="1750072"/>
                <a:ext cx="4275586" cy="4156817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322" name="Google Shape;322;p38"/>
              <p:cNvSpPr/>
              <p:nvPr/>
            </p:nvSpPr>
            <p:spPr>
              <a:xfrm>
                <a:off x="1689900" y="2371600"/>
                <a:ext cx="665150" cy="869282"/>
              </a:xfrm>
              <a:custGeom>
                <a:rect b="b" l="l" r="r" t="t"/>
                <a:pathLst>
                  <a:path extrusionOk="0" h="896269" w="685800">
                    <a:moveTo>
                      <a:pt x="285750" y="13619"/>
                    </a:moveTo>
                    <a:cubicBezTo>
                      <a:pt x="292100" y="9386"/>
                      <a:pt x="297189" y="1476"/>
                      <a:pt x="304800" y="919"/>
                    </a:cubicBezTo>
                    <a:cubicBezTo>
                      <a:pt x="341758" y="-1785"/>
                      <a:pt x="378919" y="2146"/>
                      <a:pt x="415925" y="4094"/>
                    </a:cubicBezTo>
                    <a:cubicBezTo>
                      <a:pt x="419267" y="4270"/>
                      <a:pt x="422232" y="6350"/>
                      <a:pt x="425450" y="7269"/>
                    </a:cubicBezTo>
                    <a:cubicBezTo>
                      <a:pt x="429646" y="8468"/>
                      <a:pt x="433917" y="9386"/>
                      <a:pt x="438150" y="10444"/>
                    </a:cubicBezTo>
                    <a:cubicBezTo>
                      <a:pt x="439208" y="13619"/>
                      <a:pt x="438455" y="18247"/>
                      <a:pt x="441325" y="19969"/>
                    </a:cubicBezTo>
                    <a:cubicBezTo>
                      <a:pt x="449934" y="25135"/>
                      <a:pt x="469900" y="29494"/>
                      <a:pt x="469900" y="29494"/>
                    </a:cubicBezTo>
                    <a:cubicBezTo>
                      <a:pt x="472017" y="32669"/>
                      <a:pt x="472707" y="37602"/>
                      <a:pt x="476250" y="39019"/>
                    </a:cubicBezTo>
                    <a:cubicBezTo>
                      <a:pt x="479357" y="40262"/>
                      <a:pt x="482428" y="35844"/>
                      <a:pt x="485775" y="35844"/>
                    </a:cubicBezTo>
                    <a:cubicBezTo>
                      <a:pt x="493259" y="35844"/>
                      <a:pt x="500592" y="37961"/>
                      <a:pt x="508000" y="39019"/>
                    </a:cubicBezTo>
                    <a:cubicBezTo>
                      <a:pt x="514350" y="41136"/>
                      <a:pt x="521063" y="42376"/>
                      <a:pt x="527050" y="45369"/>
                    </a:cubicBezTo>
                    <a:cubicBezTo>
                      <a:pt x="542743" y="53216"/>
                      <a:pt x="535260" y="50222"/>
                      <a:pt x="549275" y="54894"/>
                    </a:cubicBezTo>
                    <a:cubicBezTo>
                      <a:pt x="556297" y="61916"/>
                      <a:pt x="559484" y="66349"/>
                      <a:pt x="568325" y="70769"/>
                    </a:cubicBezTo>
                    <a:cubicBezTo>
                      <a:pt x="571318" y="72266"/>
                      <a:pt x="574675" y="72886"/>
                      <a:pt x="577850" y="73944"/>
                    </a:cubicBezTo>
                    <a:cubicBezTo>
                      <a:pt x="581025" y="77119"/>
                      <a:pt x="583831" y="80712"/>
                      <a:pt x="587375" y="83469"/>
                    </a:cubicBezTo>
                    <a:cubicBezTo>
                      <a:pt x="593399" y="88154"/>
                      <a:pt x="601029" y="90773"/>
                      <a:pt x="606425" y="96169"/>
                    </a:cubicBezTo>
                    <a:cubicBezTo>
                      <a:pt x="612775" y="102519"/>
                      <a:pt x="616956" y="112379"/>
                      <a:pt x="625475" y="115219"/>
                    </a:cubicBezTo>
                    <a:cubicBezTo>
                      <a:pt x="628650" y="116277"/>
                      <a:pt x="632007" y="116897"/>
                      <a:pt x="635000" y="118394"/>
                    </a:cubicBezTo>
                    <a:cubicBezTo>
                      <a:pt x="638413" y="120101"/>
                      <a:pt x="640952" y="123404"/>
                      <a:pt x="644525" y="124744"/>
                    </a:cubicBezTo>
                    <a:cubicBezTo>
                      <a:pt x="649578" y="126639"/>
                      <a:pt x="655108" y="126861"/>
                      <a:pt x="660400" y="127919"/>
                    </a:cubicBezTo>
                    <a:cubicBezTo>
                      <a:pt x="663575" y="130036"/>
                      <a:pt x="667227" y="131571"/>
                      <a:pt x="669925" y="134269"/>
                    </a:cubicBezTo>
                    <a:cubicBezTo>
                      <a:pt x="672623" y="136967"/>
                      <a:pt x="674382" y="140481"/>
                      <a:pt x="676275" y="143794"/>
                    </a:cubicBezTo>
                    <a:cubicBezTo>
                      <a:pt x="682552" y="154779"/>
                      <a:pt x="682238" y="155333"/>
                      <a:pt x="685800" y="166019"/>
                    </a:cubicBezTo>
                    <a:cubicBezTo>
                      <a:pt x="683683" y="180836"/>
                      <a:pt x="681911" y="195706"/>
                      <a:pt x="679450" y="210469"/>
                    </a:cubicBezTo>
                    <a:cubicBezTo>
                      <a:pt x="678733" y="214773"/>
                      <a:pt x="678226" y="219266"/>
                      <a:pt x="676275" y="223169"/>
                    </a:cubicBezTo>
                    <a:cubicBezTo>
                      <a:pt x="670900" y="233918"/>
                      <a:pt x="663196" y="243904"/>
                      <a:pt x="654050" y="251744"/>
                    </a:cubicBezTo>
                    <a:cubicBezTo>
                      <a:pt x="650032" y="255188"/>
                      <a:pt x="645368" y="257825"/>
                      <a:pt x="641350" y="261269"/>
                    </a:cubicBezTo>
                    <a:cubicBezTo>
                      <a:pt x="635982" y="265870"/>
                      <a:pt x="628490" y="273535"/>
                      <a:pt x="625475" y="280319"/>
                    </a:cubicBezTo>
                    <a:cubicBezTo>
                      <a:pt x="622757" y="286436"/>
                      <a:pt x="619125" y="299369"/>
                      <a:pt x="619125" y="299369"/>
                    </a:cubicBezTo>
                    <a:cubicBezTo>
                      <a:pt x="613625" y="354374"/>
                      <a:pt x="613828" y="337914"/>
                      <a:pt x="619125" y="420019"/>
                    </a:cubicBezTo>
                    <a:cubicBezTo>
                      <a:pt x="619340" y="423359"/>
                      <a:pt x="621242" y="426369"/>
                      <a:pt x="622300" y="429544"/>
                    </a:cubicBezTo>
                    <a:cubicBezTo>
                      <a:pt x="628225" y="471019"/>
                      <a:pt x="628658" y="464391"/>
                      <a:pt x="622300" y="527969"/>
                    </a:cubicBezTo>
                    <a:cubicBezTo>
                      <a:pt x="621634" y="534629"/>
                      <a:pt x="617263" y="540455"/>
                      <a:pt x="615950" y="547019"/>
                    </a:cubicBezTo>
                    <a:cubicBezTo>
                      <a:pt x="614892" y="552311"/>
                      <a:pt x="614670" y="557841"/>
                      <a:pt x="612775" y="562894"/>
                    </a:cubicBezTo>
                    <a:cubicBezTo>
                      <a:pt x="611435" y="566467"/>
                      <a:pt x="608318" y="569106"/>
                      <a:pt x="606425" y="572419"/>
                    </a:cubicBezTo>
                    <a:cubicBezTo>
                      <a:pt x="604077" y="576528"/>
                      <a:pt x="601939" y="580769"/>
                      <a:pt x="600075" y="585119"/>
                    </a:cubicBezTo>
                    <a:cubicBezTo>
                      <a:pt x="598757" y="588195"/>
                      <a:pt x="598218" y="591568"/>
                      <a:pt x="596900" y="594644"/>
                    </a:cubicBezTo>
                    <a:cubicBezTo>
                      <a:pt x="595036" y="598994"/>
                      <a:pt x="592414" y="602994"/>
                      <a:pt x="590550" y="607344"/>
                    </a:cubicBezTo>
                    <a:cubicBezTo>
                      <a:pt x="589232" y="610420"/>
                      <a:pt x="588872" y="613876"/>
                      <a:pt x="587375" y="616869"/>
                    </a:cubicBezTo>
                    <a:cubicBezTo>
                      <a:pt x="585668" y="620282"/>
                      <a:pt x="582575" y="622907"/>
                      <a:pt x="581025" y="626394"/>
                    </a:cubicBezTo>
                    <a:cubicBezTo>
                      <a:pt x="578307" y="632511"/>
                      <a:pt x="576792" y="639094"/>
                      <a:pt x="574675" y="645444"/>
                    </a:cubicBezTo>
                    <a:cubicBezTo>
                      <a:pt x="573617" y="648619"/>
                      <a:pt x="573356" y="652184"/>
                      <a:pt x="571500" y="654969"/>
                    </a:cubicBezTo>
                    <a:lnTo>
                      <a:pt x="558800" y="674019"/>
                    </a:lnTo>
                    <a:cubicBezTo>
                      <a:pt x="556683" y="677194"/>
                      <a:pt x="555148" y="680846"/>
                      <a:pt x="552450" y="683544"/>
                    </a:cubicBezTo>
                    <a:cubicBezTo>
                      <a:pt x="546100" y="689894"/>
                      <a:pt x="538788" y="695410"/>
                      <a:pt x="533400" y="702594"/>
                    </a:cubicBezTo>
                    <a:cubicBezTo>
                      <a:pt x="521585" y="718347"/>
                      <a:pt x="528278" y="712359"/>
                      <a:pt x="514350" y="721644"/>
                    </a:cubicBezTo>
                    <a:cubicBezTo>
                      <a:pt x="512233" y="724819"/>
                      <a:pt x="510535" y="728317"/>
                      <a:pt x="508000" y="731169"/>
                    </a:cubicBezTo>
                    <a:cubicBezTo>
                      <a:pt x="502034" y="737881"/>
                      <a:pt x="495300" y="743869"/>
                      <a:pt x="488950" y="750219"/>
                    </a:cubicBezTo>
                    <a:lnTo>
                      <a:pt x="479425" y="759744"/>
                    </a:lnTo>
                    <a:cubicBezTo>
                      <a:pt x="476250" y="762919"/>
                      <a:pt x="474160" y="767849"/>
                      <a:pt x="469900" y="769269"/>
                    </a:cubicBezTo>
                    <a:lnTo>
                      <a:pt x="450850" y="775619"/>
                    </a:lnTo>
                    <a:cubicBezTo>
                      <a:pt x="447675" y="778794"/>
                      <a:pt x="445061" y="782653"/>
                      <a:pt x="441325" y="785144"/>
                    </a:cubicBezTo>
                    <a:cubicBezTo>
                      <a:pt x="438540" y="787000"/>
                      <a:pt x="434793" y="786822"/>
                      <a:pt x="431800" y="788319"/>
                    </a:cubicBezTo>
                    <a:cubicBezTo>
                      <a:pt x="428387" y="790026"/>
                      <a:pt x="425450" y="792552"/>
                      <a:pt x="422275" y="794669"/>
                    </a:cubicBezTo>
                    <a:cubicBezTo>
                      <a:pt x="416983" y="793611"/>
                      <a:pt x="411313" y="793727"/>
                      <a:pt x="406400" y="791494"/>
                    </a:cubicBezTo>
                    <a:cubicBezTo>
                      <a:pt x="399452" y="788336"/>
                      <a:pt x="394590" y="781207"/>
                      <a:pt x="387350" y="778794"/>
                    </a:cubicBezTo>
                    <a:cubicBezTo>
                      <a:pt x="384175" y="777736"/>
                      <a:pt x="380818" y="777116"/>
                      <a:pt x="377825" y="775619"/>
                    </a:cubicBezTo>
                    <a:cubicBezTo>
                      <a:pt x="353206" y="763309"/>
                      <a:pt x="382716" y="774074"/>
                      <a:pt x="358775" y="766094"/>
                    </a:cubicBezTo>
                    <a:cubicBezTo>
                      <a:pt x="330347" y="768678"/>
                      <a:pt x="326973" y="759848"/>
                      <a:pt x="317500" y="778794"/>
                    </a:cubicBezTo>
                    <a:cubicBezTo>
                      <a:pt x="316003" y="781787"/>
                      <a:pt x="315383" y="785144"/>
                      <a:pt x="314325" y="788319"/>
                    </a:cubicBezTo>
                    <a:cubicBezTo>
                      <a:pt x="313267" y="799961"/>
                      <a:pt x="312803" y="811672"/>
                      <a:pt x="311150" y="823244"/>
                    </a:cubicBezTo>
                    <a:cubicBezTo>
                      <a:pt x="310677" y="826557"/>
                      <a:pt x="309772" y="829945"/>
                      <a:pt x="307975" y="832769"/>
                    </a:cubicBezTo>
                    <a:cubicBezTo>
                      <a:pt x="302293" y="841698"/>
                      <a:pt x="294796" y="849363"/>
                      <a:pt x="288925" y="858169"/>
                    </a:cubicBezTo>
                    <a:cubicBezTo>
                      <a:pt x="283879" y="865738"/>
                      <a:pt x="275653" y="880775"/>
                      <a:pt x="266700" y="886744"/>
                    </a:cubicBezTo>
                    <a:cubicBezTo>
                      <a:pt x="263915" y="888600"/>
                      <a:pt x="260251" y="888601"/>
                      <a:pt x="257175" y="889919"/>
                    </a:cubicBezTo>
                    <a:cubicBezTo>
                      <a:pt x="252825" y="891783"/>
                      <a:pt x="248708" y="894152"/>
                      <a:pt x="244475" y="896269"/>
                    </a:cubicBezTo>
                    <a:cubicBezTo>
                      <a:pt x="226483" y="895211"/>
                      <a:pt x="208323" y="895768"/>
                      <a:pt x="190500" y="893094"/>
                    </a:cubicBezTo>
                    <a:cubicBezTo>
                      <a:pt x="186726" y="892528"/>
                      <a:pt x="184482" y="888247"/>
                      <a:pt x="180975" y="886744"/>
                    </a:cubicBezTo>
                    <a:cubicBezTo>
                      <a:pt x="176964" y="885025"/>
                      <a:pt x="172508" y="884627"/>
                      <a:pt x="168275" y="883569"/>
                    </a:cubicBezTo>
                    <a:cubicBezTo>
                      <a:pt x="142916" y="849758"/>
                      <a:pt x="175105" y="888732"/>
                      <a:pt x="146050" y="864519"/>
                    </a:cubicBezTo>
                    <a:cubicBezTo>
                      <a:pt x="143119" y="862076"/>
                      <a:pt x="142398" y="857692"/>
                      <a:pt x="139700" y="854994"/>
                    </a:cubicBezTo>
                    <a:cubicBezTo>
                      <a:pt x="137002" y="852296"/>
                      <a:pt x="133350" y="850761"/>
                      <a:pt x="130175" y="848644"/>
                    </a:cubicBezTo>
                    <a:cubicBezTo>
                      <a:pt x="114409" y="824995"/>
                      <a:pt x="134672" y="854040"/>
                      <a:pt x="114300" y="829594"/>
                    </a:cubicBezTo>
                    <a:cubicBezTo>
                      <a:pt x="111857" y="826663"/>
                      <a:pt x="110168" y="823174"/>
                      <a:pt x="107950" y="820069"/>
                    </a:cubicBezTo>
                    <a:cubicBezTo>
                      <a:pt x="101313" y="810777"/>
                      <a:pt x="90591" y="798051"/>
                      <a:pt x="85725" y="788319"/>
                    </a:cubicBezTo>
                    <a:cubicBezTo>
                      <a:pt x="83608" y="784086"/>
                      <a:pt x="81133" y="780013"/>
                      <a:pt x="79375" y="775619"/>
                    </a:cubicBezTo>
                    <a:cubicBezTo>
                      <a:pt x="76889" y="769404"/>
                      <a:pt x="78594" y="760282"/>
                      <a:pt x="73025" y="756569"/>
                    </a:cubicBezTo>
                    <a:lnTo>
                      <a:pt x="63500" y="750219"/>
                    </a:lnTo>
                    <a:cubicBezTo>
                      <a:pt x="59267" y="743869"/>
                      <a:pt x="53213" y="738409"/>
                      <a:pt x="50800" y="731169"/>
                    </a:cubicBezTo>
                    <a:cubicBezTo>
                      <a:pt x="46418" y="718024"/>
                      <a:pt x="49481" y="724429"/>
                      <a:pt x="41275" y="712119"/>
                    </a:cubicBezTo>
                    <a:cubicBezTo>
                      <a:pt x="40258" y="708050"/>
                      <a:pt x="37202" y="694449"/>
                      <a:pt x="34925" y="689894"/>
                    </a:cubicBezTo>
                    <a:cubicBezTo>
                      <a:pt x="33218" y="686481"/>
                      <a:pt x="30282" y="683782"/>
                      <a:pt x="28575" y="680369"/>
                    </a:cubicBezTo>
                    <a:cubicBezTo>
                      <a:pt x="27078" y="677376"/>
                      <a:pt x="26897" y="673837"/>
                      <a:pt x="25400" y="670844"/>
                    </a:cubicBezTo>
                    <a:cubicBezTo>
                      <a:pt x="23693" y="667431"/>
                      <a:pt x="20757" y="664732"/>
                      <a:pt x="19050" y="661319"/>
                    </a:cubicBezTo>
                    <a:cubicBezTo>
                      <a:pt x="5905" y="635029"/>
                      <a:pt x="27723" y="669566"/>
                      <a:pt x="9525" y="642269"/>
                    </a:cubicBezTo>
                    <a:cubicBezTo>
                      <a:pt x="7214" y="633025"/>
                      <a:pt x="4519" y="623099"/>
                      <a:pt x="3175" y="613694"/>
                    </a:cubicBezTo>
                    <a:cubicBezTo>
                      <a:pt x="1820" y="604207"/>
                      <a:pt x="1058" y="594644"/>
                      <a:pt x="0" y="585119"/>
                    </a:cubicBezTo>
                    <a:cubicBezTo>
                      <a:pt x="10583" y="555486"/>
                      <a:pt x="22064" y="526158"/>
                      <a:pt x="31750" y="496219"/>
                    </a:cubicBezTo>
                    <a:cubicBezTo>
                      <a:pt x="42505" y="462976"/>
                      <a:pt x="27233" y="488707"/>
                      <a:pt x="41275" y="467644"/>
                    </a:cubicBezTo>
                    <a:cubicBezTo>
                      <a:pt x="31441" y="428308"/>
                      <a:pt x="34324" y="444823"/>
                      <a:pt x="41275" y="366044"/>
                    </a:cubicBezTo>
                    <a:cubicBezTo>
                      <a:pt x="41863" y="359376"/>
                      <a:pt x="45508" y="353344"/>
                      <a:pt x="47625" y="346994"/>
                    </a:cubicBezTo>
                    <a:lnTo>
                      <a:pt x="53975" y="327944"/>
                    </a:lnTo>
                    <a:cubicBezTo>
                      <a:pt x="55033" y="324769"/>
                      <a:pt x="56338" y="321666"/>
                      <a:pt x="57150" y="318419"/>
                    </a:cubicBezTo>
                    <a:cubicBezTo>
                      <a:pt x="58761" y="311974"/>
                      <a:pt x="60767" y="302571"/>
                      <a:pt x="63500" y="296194"/>
                    </a:cubicBezTo>
                    <a:cubicBezTo>
                      <a:pt x="65364" y="291844"/>
                      <a:pt x="67986" y="287844"/>
                      <a:pt x="69850" y="283494"/>
                    </a:cubicBezTo>
                    <a:cubicBezTo>
                      <a:pt x="71168" y="280418"/>
                      <a:pt x="71528" y="276962"/>
                      <a:pt x="73025" y="273969"/>
                    </a:cubicBezTo>
                    <a:cubicBezTo>
                      <a:pt x="74732" y="270556"/>
                      <a:pt x="77482" y="267757"/>
                      <a:pt x="79375" y="264444"/>
                    </a:cubicBezTo>
                    <a:cubicBezTo>
                      <a:pt x="86056" y="252752"/>
                      <a:pt x="88069" y="243050"/>
                      <a:pt x="98425" y="232694"/>
                    </a:cubicBezTo>
                    <a:cubicBezTo>
                      <a:pt x="126523" y="204596"/>
                      <a:pt x="113862" y="213936"/>
                      <a:pt x="133350" y="200944"/>
                    </a:cubicBezTo>
                    <a:cubicBezTo>
                      <a:pt x="135467" y="197769"/>
                      <a:pt x="137002" y="194117"/>
                      <a:pt x="139700" y="191419"/>
                    </a:cubicBezTo>
                    <a:cubicBezTo>
                      <a:pt x="169095" y="162024"/>
                      <a:pt x="127542" y="211954"/>
                      <a:pt x="158750" y="175544"/>
                    </a:cubicBezTo>
                    <a:cubicBezTo>
                      <a:pt x="162194" y="171526"/>
                      <a:pt x="164257" y="166288"/>
                      <a:pt x="168275" y="162844"/>
                    </a:cubicBezTo>
                    <a:cubicBezTo>
                      <a:pt x="189876" y="144329"/>
                      <a:pt x="172994" y="169476"/>
                      <a:pt x="190500" y="146969"/>
                    </a:cubicBezTo>
                    <a:cubicBezTo>
                      <a:pt x="195185" y="140945"/>
                      <a:pt x="197804" y="133315"/>
                      <a:pt x="203200" y="127919"/>
                    </a:cubicBezTo>
                    <a:cubicBezTo>
                      <a:pt x="206375" y="124744"/>
                      <a:pt x="209850" y="121843"/>
                      <a:pt x="212725" y="118394"/>
                    </a:cubicBezTo>
                    <a:cubicBezTo>
                      <a:pt x="215168" y="115463"/>
                      <a:pt x="216540" y="111721"/>
                      <a:pt x="219075" y="108869"/>
                    </a:cubicBezTo>
                    <a:cubicBezTo>
                      <a:pt x="225041" y="102157"/>
                      <a:pt x="231775" y="96169"/>
                      <a:pt x="238125" y="89819"/>
                    </a:cubicBezTo>
                    <a:cubicBezTo>
                      <a:pt x="241300" y="86644"/>
                      <a:pt x="245159" y="84030"/>
                      <a:pt x="247650" y="80294"/>
                    </a:cubicBezTo>
                    <a:lnTo>
                      <a:pt x="260350" y="61244"/>
                    </a:lnTo>
                    <a:cubicBezTo>
                      <a:pt x="262467" y="58069"/>
                      <a:pt x="265493" y="55339"/>
                      <a:pt x="266700" y="51719"/>
                    </a:cubicBezTo>
                    <a:cubicBezTo>
                      <a:pt x="271295" y="37934"/>
                      <a:pt x="267508" y="44561"/>
                      <a:pt x="279400" y="32669"/>
                    </a:cubicBezTo>
                    <a:lnTo>
                      <a:pt x="285750" y="13619"/>
                    </a:lnTo>
                    <a:close/>
                  </a:path>
                </a:pathLst>
              </a:custGeom>
              <a:solidFill>
                <a:srgbClr val="DC1D37">
                  <a:alpha val="51764"/>
                </a:srgbClr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pic>
          <p:nvPicPr>
            <p:cNvPr id="323" name="Google Shape;323;p38"/>
            <p:cNvPicPr preferRelativeResize="0"/>
            <p:nvPr/>
          </p:nvPicPr>
          <p:blipFill rotWithShape="1">
            <a:blip r:embed="rId4">
              <a:alphaModFix/>
            </a:blip>
            <a:srcRect b="0" l="0" r="32500" t="0"/>
            <a:stretch/>
          </p:blipFill>
          <p:spPr>
            <a:xfrm>
              <a:off x="5817158" y="1205051"/>
              <a:ext cx="4539824" cy="4279947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СПУТНИКОВАЯ И АЭРОФОТОСЪЁМКА</a:t>
            </a:r>
            <a:endParaRPr/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0" l="1195" r="950" t="0"/>
          <a:stretch/>
        </p:blipFill>
        <p:spPr>
          <a:xfrm>
            <a:off x="1502229" y="1047848"/>
            <a:ext cx="8966719" cy="538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СЕГМЕНТАЦИЯ ЛЮДЕЙ</a:t>
            </a:r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549" y="1131045"/>
            <a:ext cx="952500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0" y="2681794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КЛАССИЧЕСКАЯ СЕГМЕНТАЦИЯ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СУПЕРПИКСЕЛИ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530" y="1434080"/>
            <a:ext cx="4825397" cy="441904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0" y="2681794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КОМПЬЮТЕРНОЕ ЗРЕНИЕ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СУПЕРПИКСЕЛИ</a:t>
            </a:r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7718" y="1434080"/>
            <a:ext cx="4825397" cy="44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530" y="1434080"/>
            <a:ext cx="4825397" cy="441904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43"/>
          <p:cNvSpPr/>
          <p:nvPr/>
        </p:nvSpPr>
        <p:spPr>
          <a:xfrm>
            <a:off x="5881295" y="3341761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СУПЕРПИКСЕЛИ</a:t>
            </a:r>
            <a:endParaRPr/>
          </a:p>
        </p:txBody>
      </p:sp>
      <p:grpSp>
        <p:nvGrpSpPr>
          <p:cNvPr id="365" name="Google Shape;365;p44"/>
          <p:cNvGrpSpPr/>
          <p:nvPr/>
        </p:nvGrpSpPr>
        <p:grpSpPr>
          <a:xfrm>
            <a:off x="1725094" y="1124338"/>
            <a:ext cx="8594564" cy="5136971"/>
            <a:chOff x="1529151" y="1115007"/>
            <a:chExt cx="8594564" cy="5136971"/>
          </a:xfrm>
        </p:grpSpPr>
        <p:pic>
          <p:nvPicPr>
            <p:cNvPr id="366" name="Google Shape;366;p44"/>
            <p:cNvPicPr preferRelativeResize="0"/>
            <p:nvPr/>
          </p:nvPicPr>
          <p:blipFill rotWithShape="1">
            <a:blip r:embed="rId3">
              <a:alphaModFix/>
            </a:blip>
            <a:srcRect b="7832" l="50311" r="984" t="5887"/>
            <a:stretch/>
          </p:blipFill>
          <p:spPr>
            <a:xfrm>
              <a:off x="6128292" y="1115007"/>
              <a:ext cx="3995423" cy="513697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67" name="Google Shape;367;p44"/>
            <p:cNvPicPr preferRelativeResize="0"/>
            <p:nvPr/>
          </p:nvPicPr>
          <p:blipFill rotWithShape="1">
            <a:blip r:embed="rId3">
              <a:alphaModFix/>
            </a:blip>
            <a:srcRect b="7832" l="1592" r="50333" t="5887"/>
            <a:stretch/>
          </p:blipFill>
          <p:spPr>
            <a:xfrm>
              <a:off x="1529151" y="1115007"/>
              <a:ext cx="3943784" cy="513697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УСЛОВНЫЕ СЛУЧАЙНЫЕ ПОЛЯ (CRF)</a:t>
            </a:r>
            <a:endParaRPr/>
          </a:p>
        </p:txBody>
      </p:sp>
      <p:sp>
        <p:nvSpPr>
          <p:cNvPr id="374" name="Google Shape;374;p45"/>
          <p:cNvSpPr txBox="1"/>
          <p:nvPr/>
        </p:nvSpPr>
        <p:spPr>
          <a:xfrm>
            <a:off x="8013631" y="1412500"/>
            <a:ext cx="28751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Скрытые значения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(искомые метки)</a:t>
            </a:r>
            <a:endParaRPr/>
          </a:p>
        </p:txBody>
      </p:sp>
      <p:sp>
        <p:nvSpPr>
          <p:cNvPr id="375" name="Google Shape;375;p45"/>
          <p:cNvSpPr/>
          <p:nvPr/>
        </p:nvSpPr>
        <p:spPr>
          <a:xfrm>
            <a:off x="7668035" y="1548871"/>
            <a:ext cx="176206" cy="176206"/>
          </a:xfrm>
          <a:prstGeom prst="ellipse">
            <a:avLst/>
          </a:prstGeom>
          <a:solidFill>
            <a:srgbClr val="7F7F7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76" name="Google Shape;376;p45"/>
          <p:cNvCxnSpPr/>
          <p:nvPr/>
        </p:nvCxnSpPr>
        <p:spPr>
          <a:xfrm flipH="1" rot="10800000">
            <a:off x="5133482" y="3965861"/>
            <a:ext cx="1364682" cy="1482829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45"/>
          <p:cNvCxnSpPr/>
          <p:nvPr/>
        </p:nvCxnSpPr>
        <p:spPr>
          <a:xfrm flipH="1" rot="10800000">
            <a:off x="3512759" y="3988371"/>
            <a:ext cx="1243629" cy="135273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45"/>
          <p:cNvCxnSpPr/>
          <p:nvPr/>
        </p:nvCxnSpPr>
        <p:spPr>
          <a:xfrm flipH="1" rot="10800000">
            <a:off x="1809347" y="3982990"/>
            <a:ext cx="1158577" cy="1252727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45"/>
          <p:cNvCxnSpPr/>
          <p:nvPr/>
        </p:nvCxnSpPr>
        <p:spPr>
          <a:xfrm>
            <a:off x="1627429" y="5492500"/>
            <a:ext cx="352259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45"/>
          <p:cNvSpPr/>
          <p:nvPr/>
        </p:nvSpPr>
        <p:spPr>
          <a:xfrm>
            <a:off x="1369712" y="520391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45"/>
          <p:cNvSpPr/>
          <p:nvPr/>
        </p:nvSpPr>
        <p:spPr>
          <a:xfrm>
            <a:off x="3125494" y="520391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2" name="Google Shape;382;p45"/>
          <p:cNvSpPr/>
          <p:nvPr/>
        </p:nvSpPr>
        <p:spPr>
          <a:xfrm>
            <a:off x="4854266" y="520391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83" name="Google Shape;383;p45"/>
          <p:cNvCxnSpPr/>
          <p:nvPr/>
        </p:nvCxnSpPr>
        <p:spPr>
          <a:xfrm>
            <a:off x="3099311" y="3964941"/>
            <a:ext cx="335721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p45"/>
          <p:cNvSpPr/>
          <p:nvPr/>
        </p:nvSpPr>
        <p:spPr>
          <a:xfrm>
            <a:off x="2755319" y="367773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45"/>
          <p:cNvSpPr/>
          <p:nvPr/>
        </p:nvSpPr>
        <p:spPr>
          <a:xfrm>
            <a:off x="4511103" y="367773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6239873" y="367773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1391363" y="5128323"/>
            <a:ext cx="702821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88" name="Google Shape;388;p45"/>
          <p:cNvSpPr txBox="1"/>
          <p:nvPr/>
        </p:nvSpPr>
        <p:spPr>
          <a:xfrm>
            <a:off x="3131443" y="5128323"/>
            <a:ext cx="712310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89" name="Google Shape;389;p45"/>
          <p:cNvSpPr txBox="1"/>
          <p:nvPr/>
        </p:nvSpPr>
        <p:spPr>
          <a:xfrm>
            <a:off x="4885597" y="5128323"/>
            <a:ext cx="712311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90" name="Google Shape;390;p45"/>
          <p:cNvSpPr txBox="1"/>
          <p:nvPr/>
        </p:nvSpPr>
        <p:spPr>
          <a:xfrm>
            <a:off x="6238536" y="3607433"/>
            <a:ext cx="712311" cy="5847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91" name="Google Shape;391;p45"/>
          <p:cNvSpPr txBox="1"/>
          <p:nvPr/>
        </p:nvSpPr>
        <p:spPr>
          <a:xfrm>
            <a:off x="4540363" y="3607433"/>
            <a:ext cx="712311" cy="5847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92" name="Google Shape;392;p45"/>
          <p:cNvSpPr txBox="1"/>
          <p:nvPr/>
        </p:nvSpPr>
        <p:spPr>
          <a:xfrm>
            <a:off x="2776877" y="3588771"/>
            <a:ext cx="712311" cy="5847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УСЛОВНЫЕ СЛУЧАЙНЫЕ ПОЛЯ (CRF)</a:t>
            </a:r>
            <a:endParaRPr/>
          </a:p>
        </p:txBody>
      </p:sp>
      <p:sp>
        <p:nvSpPr>
          <p:cNvPr id="399" name="Google Shape;399;p46"/>
          <p:cNvSpPr txBox="1"/>
          <p:nvPr/>
        </p:nvSpPr>
        <p:spPr>
          <a:xfrm>
            <a:off x="8013631" y="2257447"/>
            <a:ext cx="39588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Наблюдаемые значения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(унарный потенциал)</a:t>
            </a:r>
            <a:endParaRPr/>
          </a:p>
        </p:txBody>
      </p:sp>
      <p:cxnSp>
        <p:nvCxnSpPr>
          <p:cNvPr id="400" name="Google Shape;400;p46"/>
          <p:cNvCxnSpPr/>
          <p:nvPr/>
        </p:nvCxnSpPr>
        <p:spPr>
          <a:xfrm flipH="1" rot="10800000">
            <a:off x="7404105" y="2487285"/>
            <a:ext cx="410547" cy="1"/>
          </a:xfrm>
          <a:prstGeom prst="straightConnector1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" name="Google Shape;401;p46"/>
          <p:cNvSpPr/>
          <p:nvPr/>
        </p:nvSpPr>
        <p:spPr>
          <a:xfrm>
            <a:off x="7663813" y="2395675"/>
            <a:ext cx="176206" cy="176206"/>
          </a:xfrm>
          <a:prstGeom prst="ellipse">
            <a:avLst/>
          </a:prstGeom>
          <a:solidFill>
            <a:srgbClr val="3B5C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8013631" y="1412500"/>
            <a:ext cx="28751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Скрытые значения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(искомые метки)</a:t>
            </a:r>
            <a:endParaRPr/>
          </a:p>
        </p:txBody>
      </p:sp>
      <p:sp>
        <p:nvSpPr>
          <p:cNvPr id="403" name="Google Shape;403;p46"/>
          <p:cNvSpPr/>
          <p:nvPr/>
        </p:nvSpPr>
        <p:spPr>
          <a:xfrm>
            <a:off x="7668035" y="1548871"/>
            <a:ext cx="176206" cy="176206"/>
          </a:xfrm>
          <a:prstGeom prst="ellipse">
            <a:avLst/>
          </a:prstGeom>
          <a:solidFill>
            <a:srgbClr val="7F7F7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4" name="Google Shape;404;p46"/>
          <p:cNvCxnSpPr/>
          <p:nvPr/>
        </p:nvCxnSpPr>
        <p:spPr>
          <a:xfrm flipH="1" rot="10800000">
            <a:off x="5133482" y="3965861"/>
            <a:ext cx="1364682" cy="1482829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46"/>
          <p:cNvCxnSpPr/>
          <p:nvPr/>
        </p:nvCxnSpPr>
        <p:spPr>
          <a:xfrm flipH="1" rot="10800000">
            <a:off x="3512759" y="3988371"/>
            <a:ext cx="1243629" cy="135273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46"/>
          <p:cNvCxnSpPr/>
          <p:nvPr/>
        </p:nvCxnSpPr>
        <p:spPr>
          <a:xfrm flipH="1" rot="10800000">
            <a:off x="1809347" y="3982990"/>
            <a:ext cx="1158577" cy="1252727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46"/>
          <p:cNvCxnSpPr/>
          <p:nvPr/>
        </p:nvCxnSpPr>
        <p:spPr>
          <a:xfrm>
            <a:off x="1627429" y="5492500"/>
            <a:ext cx="352259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6"/>
          <p:cNvSpPr/>
          <p:nvPr/>
        </p:nvSpPr>
        <p:spPr>
          <a:xfrm>
            <a:off x="1369712" y="520391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9" name="Google Shape;409;p46"/>
          <p:cNvSpPr/>
          <p:nvPr/>
        </p:nvSpPr>
        <p:spPr>
          <a:xfrm>
            <a:off x="3125494" y="520391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Google Shape;410;p46"/>
          <p:cNvSpPr/>
          <p:nvPr/>
        </p:nvSpPr>
        <p:spPr>
          <a:xfrm>
            <a:off x="4854266" y="520391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11" name="Google Shape;411;p46"/>
          <p:cNvCxnSpPr/>
          <p:nvPr/>
        </p:nvCxnSpPr>
        <p:spPr>
          <a:xfrm>
            <a:off x="3099311" y="3964941"/>
            <a:ext cx="335721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2" name="Google Shape;412;p46"/>
          <p:cNvSpPr/>
          <p:nvPr/>
        </p:nvSpPr>
        <p:spPr>
          <a:xfrm>
            <a:off x="2755319" y="367773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4511103" y="367773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4" name="Google Shape;414;p46"/>
          <p:cNvSpPr/>
          <p:nvPr/>
        </p:nvSpPr>
        <p:spPr>
          <a:xfrm>
            <a:off x="6239873" y="3677733"/>
            <a:ext cx="567253" cy="567253"/>
          </a:xfrm>
          <a:prstGeom prst="ellipse">
            <a:avLst/>
          </a:prstGeom>
          <a:solidFill>
            <a:srgbClr val="86868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1369712" y="2845412"/>
            <a:ext cx="567253" cy="567253"/>
          </a:xfrm>
          <a:prstGeom prst="ellipse">
            <a:avLst/>
          </a:prstGeom>
          <a:solidFill>
            <a:srgbClr val="3B5C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Google Shape;416;p46"/>
          <p:cNvSpPr/>
          <p:nvPr/>
        </p:nvSpPr>
        <p:spPr>
          <a:xfrm>
            <a:off x="3125494" y="2845412"/>
            <a:ext cx="567253" cy="567253"/>
          </a:xfrm>
          <a:prstGeom prst="ellipse">
            <a:avLst/>
          </a:prstGeom>
          <a:solidFill>
            <a:srgbClr val="3B5C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7" name="Google Shape;417;p46"/>
          <p:cNvSpPr/>
          <p:nvPr/>
        </p:nvSpPr>
        <p:spPr>
          <a:xfrm>
            <a:off x="4854266" y="2845412"/>
            <a:ext cx="567253" cy="567253"/>
          </a:xfrm>
          <a:prstGeom prst="ellipse">
            <a:avLst/>
          </a:prstGeom>
          <a:solidFill>
            <a:srgbClr val="3B5C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46"/>
          <p:cNvSpPr/>
          <p:nvPr/>
        </p:nvSpPr>
        <p:spPr>
          <a:xfrm>
            <a:off x="2755319" y="1319232"/>
            <a:ext cx="567253" cy="567253"/>
          </a:xfrm>
          <a:prstGeom prst="ellipse">
            <a:avLst/>
          </a:prstGeom>
          <a:solidFill>
            <a:srgbClr val="3B5C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9" name="Google Shape;419;p46"/>
          <p:cNvSpPr/>
          <p:nvPr/>
        </p:nvSpPr>
        <p:spPr>
          <a:xfrm>
            <a:off x="4511103" y="1319232"/>
            <a:ext cx="567253" cy="567253"/>
          </a:xfrm>
          <a:prstGeom prst="ellipse">
            <a:avLst/>
          </a:prstGeom>
          <a:solidFill>
            <a:srgbClr val="3B5C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0" name="Google Shape;420;p46"/>
          <p:cNvSpPr/>
          <p:nvPr/>
        </p:nvSpPr>
        <p:spPr>
          <a:xfrm>
            <a:off x="6239873" y="1319232"/>
            <a:ext cx="567253" cy="567253"/>
          </a:xfrm>
          <a:prstGeom prst="ellipse">
            <a:avLst/>
          </a:prstGeom>
          <a:solidFill>
            <a:srgbClr val="3B5C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21" name="Google Shape;421;p46"/>
          <p:cNvCxnSpPr>
            <a:stCxn id="408" idx="0"/>
            <a:endCxn id="415" idx="4"/>
          </p:cNvCxnSpPr>
          <p:nvPr/>
        </p:nvCxnSpPr>
        <p:spPr>
          <a:xfrm rot="10800000">
            <a:off x="1653339" y="3412613"/>
            <a:ext cx="0" cy="1791300"/>
          </a:xfrm>
          <a:prstGeom prst="straightConnector1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46"/>
          <p:cNvCxnSpPr>
            <a:stCxn id="412" idx="0"/>
            <a:endCxn id="418" idx="4"/>
          </p:cNvCxnSpPr>
          <p:nvPr/>
        </p:nvCxnSpPr>
        <p:spPr>
          <a:xfrm rot="10800000">
            <a:off x="3038945" y="1886433"/>
            <a:ext cx="0" cy="1791300"/>
          </a:xfrm>
          <a:prstGeom prst="straightConnector1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46"/>
          <p:cNvCxnSpPr>
            <a:stCxn id="409" idx="0"/>
            <a:endCxn id="416" idx="4"/>
          </p:cNvCxnSpPr>
          <p:nvPr/>
        </p:nvCxnSpPr>
        <p:spPr>
          <a:xfrm rot="10800000">
            <a:off x="3409120" y="3412613"/>
            <a:ext cx="0" cy="1791300"/>
          </a:xfrm>
          <a:prstGeom prst="straightConnector1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4" name="Google Shape;424;p46"/>
          <p:cNvCxnSpPr>
            <a:stCxn id="413" idx="0"/>
            <a:endCxn id="419" idx="4"/>
          </p:cNvCxnSpPr>
          <p:nvPr/>
        </p:nvCxnSpPr>
        <p:spPr>
          <a:xfrm rot="10800000">
            <a:off x="4794730" y="1886433"/>
            <a:ext cx="0" cy="1791300"/>
          </a:xfrm>
          <a:prstGeom prst="straightConnector1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46"/>
          <p:cNvCxnSpPr>
            <a:stCxn id="414" idx="0"/>
            <a:endCxn id="420" idx="4"/>
          </p:cNvCxnSpPr>
          <p:nvPr/>
        </p:nvCxnSpPr>
        <p:spPr>
          <a:xfrm rot="10800000">
            <a:off x="6523500" y="1886433"/>
            <a:ext cx="0" cy="1791300"/>
          </a:xfrm>
          <a:prstGeom prst="straightConnector1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46"/>
          <p:cNvCxnSpPr>
            <a:stCxn id="410" idx="0"/>
            <a:endCxn id="417" idx="4"/>
          </p:cNvCxnSpPr>
          <p:nvPr/>
        </p:nvCxnSpPr>
        <p:spPr>
          <a:xfrm rot="10800000">
            <a:off x="5137893" y="3412613"/>
            <a:ext cx="0" cy="1791300"/>
          </a:xfrm>
          <a:prstGeom prst="straightConnector1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7" name="Google Shape;427;p46"/>
          <p:cNvSpPr txBox="1"/>
          <p:nvPr/>
        </p:nvSpPr>
        <p:spPr>
          <a:xfrm>
            <a:off x="1391363" y="5128323"/>
            <a:ext cx="702821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28" name="Google Shape;428;p46"/>
          <p:cNvSpPr txBox="1"/>
          <p:nvPr/>
        </p:nvSpPr>
        <p:spPr>
          <a:xfrm>
            <a:off x="3131443" y="5128323"/>
            <a:ext cx="712310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29" name="Google Shape;429;p46"/>
          <p:cNvSpPr txBox="1"/>
          <p:nvPr/>
        </p:nvSpPr>
        <p:spPr>
          <a:xfrm>
            <a:off x="4885597" y="5128323"/>
            <a:ext cx="712311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0" name="Google Shape;430;p46"/>
          <p:cNvSpPr txBox="1"/>
          <p:nvPr/>
        </p:nvSpPr>
        <p:spPr>
          <a:xfrm>
            <a:off x="6238536" y="3607433"/>
            <a:ext cx="712311" cy="5847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1" name="Google Shape;431;p46"/>
          <p:cNvSpPr txBox="1"/>
          <p:nvPr/>
        </p:nvSpPr>
        <p:spPr>
          <a:xfrm>
            <a:off x="4540363" y="3607433"/>
            <a:ext cx="712311" cy="5847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2776877" y="3588771"/>
            <a:ext cx="712311" cy="5847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3" name="Google Shape;433;p46"/>
          <p:cNvSpPr txBox="1"/>
          <p:nvPr/>
        </p:nvSpPr>
        <p:spPr>
          <a:xfrm>
            <a:off x="1391363" y="2767678"/>
            <a:ext cx="702821" cy="58477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3131443" y="2767678"/>
            <a:ext cx="712310" cy="58477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5" name="Google Shape;435;p46"/>
          <p:cNvSpPr txBox="1"/>
          <p:nvPr/>
        </p:nvSpPr>
        <p:spPr>
          <a:xfrm>
            <a:off x="4884219" y="2767678"/>
            <a:ext cx="715068" cy="58477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6" name="Google Shape;436;p46"/>
          <p:cNvSpPr txBox="1"/>
          <p:nvPr/>
        </p:nvSpPr>
        <p:spPr>
          <a:xfrm>
            <a:off x="6238536" y="1246788"/>
            <a:ext cx="712311" cy="5847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7" name="Google Shape;437;p46"/>
          <p:cNvSpPr txBox="1"/>
          <p:nvPr/>
        </p:nvSpPr>
        <p:spPr>
          <a:xfrm>
            <a:off x="4540363" y="1246788"/>
            <a:ext cx="712311" cy="58477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8" name="Google Shape;438;p46"/>
          <p:cNvSpPr txBox="1"/>
          <p:nvPr/>
        </p:nvSpPr>
        <p:spPr>
          <a:xfrm>
            <a:off x="2776877" y="1228126"/>
            <a:ext cx="712311" cy="58477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9" name="Google Shape;439;p46"/>
          <p:cNvSpPr txBox="1"/>
          <p:nvPr/>
        </p:nvSpPr>
        <p:spPr>
          <a:xfrm>
            <a:off x="266136" y="3978883"/>
            <a:ext cx="1483675" cy="46166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664" l="-822" r="0" t="-106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УСЛОВНЫЕ СЛУЧАЙНЫЕ ПОЛЯ (CRF)</a:t>
            </a:r>
            <a:endParaRPr/>
          </a:p>
        </p:txBody>
      </p:sp>
      <p:grpSp>
        <p:nvGrpSpPr>
          <p:cNvPr id="446" name="Google Shape;446;p47"/>
          <p:cNvGrpSpPr/>
          <p:nvPr/>
        </p:nvGrpSpPr>
        <p:grpSpPr>
          <a:xfrm>
            <a:off x="7404105" y="1412500"/>
            <a:ext cx="4568348" cy="2520890"/>
            <a:chOff x="7488080" y="1384507"/>
            <a:chExt cx="4568348" cy="2520890"/>
          </a:xfrm>
        </p:grpSpPr>
        <p:sp>
          <p:nvSpPr>
            <p:cNvPr id="447" name="Google Shape;447;p47"/>
            <p:cNvSpPr txBox="1"/>
            <p:nvPr/>
          </p:nvSpPr>
          <p:spPr>
            <a:xfrm>
              <a:off x="8097606" y="2229454"/>
              <a:ext cx="395882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Наблюдаемые значения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(унарный потенциал)</a:t>
              </a:r>
              <a:endParaRPr/>
            </a:p>
          </p:txBody>
        </p:sp>
        <p:sp>
          <p:nvSpPr>
            <p:cNvPr id="448" name="Google Shape;448;p47"/>
            <p:cNvSpPr txBox="1"/>
            <p:nvPr/>
          </p:nvSpPr>
          <p:spPr>
            <a:xfrm>
              <a:off x="8097606" y="3074400"/>
              <a:ext cx="387356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Связи между элементами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(парный потенциал)</a:t>
              </a:r>
              <a:endParaRPr/>
            </a:p>
          </p:txBody>
        </p:sp>
        <p:cxnSp>
          <p:nvCxnSpPr>
            <p:cNvPr id="449" name="Google Shape;449;p47"/>
            <p:cNvCxnSpPr/>
            <p:nvPr/>
          </p:nvCxnSpPr>
          <p:spPr>
            <a:xfrm flipH="1" rot="10800000">
              <a:off x="7488080" y="2459292"/>
              <a:ext cx="410547" cy="1"/>
            </a:xfrm>
            <a:prstGeom prst="straightConnector1">
              <a:avLst/>
            </a:prstGeom>
            <a:noFill/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0" name="Google Shape;450;p47"/>
            <p:cNvSpPr/>
            <p:nvPr/>
          </p:nvSpPr>
          <p:spPr>
            <a:xfrm>
              <a:off x="7747788" y="2367682"/>
              <a:ext cx="176206" cy="176206"/>
            </a:xfrm>
            <a:prstGeom prst="ellipse">
              <a:avLst/>
            </a:prstGeom>
            <a:solidFill>
              <a:srgbClr val="3B5C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1" name="Google Shape;451;p47"/>
            <p:cNvSpPr txBox="1"/>
            <p:nvPr/>
          </p:nvSpPr>
          <p:spPr>
            <a:xfrm>
              <a:off x="8097606" y="1384507"/>
              <a:ext cx="28751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Скрытые значения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(искомые метки)</a:t>
              </a: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7752010" y="1520878"/>
              <a:ext cx="176206" cy="176206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53" name="Google Shape;453;p47"/>
            <p:cNvGrpSpPr/>
            <p:nvPr/>
          </p:nvGrpSpPr>
          <p:grpSpPr>
            <a:xfrm>
              <a:off x="7516072" y="3222639"/>
              <a:ext cx="410547" cy="164763"/>
              <a:chOff x="7301462" y="3259963"/>
              <a:chExt cx="410547" cy="164763"/>
            </a:xfrm>
          </p:grpSpPr>
          <p:cxnSp>
            <p:nvCxnSpPr>
              <p:cNvPr id="454" name="Google Shape;454;p47"/>
              <p:cNvCxnSpPr/>
              <p:nvPr/>
            </p:nvCxnSpPr>
            <p:spPr>
              <a:xfrm flipH="1" rot="10800000">
                <a:off x="7301462" y="3336372"/>
                <a:ext cx="410547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47"/>
              <p:cNvSpPr/>
              <p:nvPr/>
            </p:nvSpPr>
            <p:spPr>
              <a:xfrm>
                <a:off x="7431952" y="3259963"/>
                <a:ext cx="164763" cy="164763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56" name="Google Shape;456;p47"/>
          <p:cNvGrpSpPr/>
          <p:nvPr/>
        </p:nvGrpSpPr>
        <p:grpSpPr>
          <a:xfrm>
            <a:off x="266136" y="1228126"/>
            <a:ext cx="6684711" cy="4922228"/>
            <a:chOff x="-233496" y="1228126"/>
            <a:chExt cx="6684711" cy="4922228"/>
          </a:xfrm>
        </p:grpSpPr>
        <p:grpSp>
          <p:nvGrpSpPr>
            <p:cNvPr id="457" name="Google Shape;457;p47"/>
            <p:cNvGrpSpPr/>
            <p:nvPr/>
          </p:nvGrpSpPr>
          <p:grpSpPr>
            <a:xfrm>
              <a:off x="870080" y="1319232"/>
              <a:ext cx="5437414" cy="4451934"/>
              <a:chOff x="1028700" y="1487182"/>
              <a:chExt cx="4635500" cy="3795359"/>
            </a:xfrm>
          </p:grpSpPr>
          <p:cxnSp>
            <p:nvCxnSpPr>
              <p:cNvPr id="458" name="Google Shape;458;p47"/>
              <p:cNvCxnSpPr/>
              <p:nvPr/>
            </p:nvCxnSpPr>
            <p:spPr>
              <a:xfrm flipH="1" rot="10800000">
                <a:off x="4237386" y="3743484"/>
                <a:ext cx="1163418" cy="126414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9" name="Google Shape;459;p47"/>
              <p:cNvCxnSpPr/>
              <p:nvPr/>
            </p:nvCxnSpPr>
            <p:spPr>
              <a:xfrm flipH="1" rot="10800000">
                <a:off x="2855689" y="3762674"/>
                <a:ext cx="1060218" cy="11532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0" name="Google Shape;460;p47"/>
              <p:cNvCxnSpPr/>
              <p:nvPr/>
            </p:nvCxnSpPr>
            <p:spPr>
              <a:xfrm flipH="1" rot="10800000">
                <a:off x="1403497" y="3758087"/>
                <a:ext cx="987709" cy="106797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1" name="Google Shape;461;p47"/>
              <p:cNvCxnSpPr/>
              <p:nvPr/>
            </p:nvCxnSpPr>
            <p:spPr>
              <a:xfrm>
                <a:off x="1248409" y="5044973"/>
                <a:ext cx="300307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62" name="Google Shape;462;p47"/>
              <p:cNvSpPr/>
              <p:nvPr/>
            </p:nvSpPr>
            <p:spPr>
              <a:xfrm>
                <a:off x="1028700" y="4798947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47"/>
              <p:cNvSpPr/>
              <p:nvPr/>
            </p:nvSpPr>
            <p:spPr>
              <a:xfrm>
                <a:off x="2525538" y="4798947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4" name="Google Shape;464;p47"/>
              <p:cNvSpPr/>
              <p:nvPr/>
            </p:nvSpPr>
            <p:spPr>
              <a:xfrm>
                <a:off x="3999349" y="4798947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465" name="Google Shape;465;p47"/>
              <p:cNvCxnSpPr/>
              <p:nvPr/>
            </p:nvCxnSpPr>
            <p:spPr>
              <a:xfrm>
                <a:off x="2503216" y="3742700"/>
                <a:ext cx="286208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66" name="Google Shape;466;p47"/>
              <p:cNvSpPr/>
              <p:nvPr/>
            </p:nvSpPr>
            <p:spPr>
              <a:xfrm>
                <a:off x="2209957" y="3497849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7" name="Google Shape;467;p47"/>
              <p:cNvSpPr/>
              <p:nvPr/>
            </p:nvSpPr>
            <p:spPr>
              <a:xfrm>
                <a:off x="3706796" y="3497849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8" name="Google Shape;468;p47"/>
              <p:cNvSpPr/>
              <p:nvPr/>
            </p:nvSpPr>
            <p:spPr>
              <a:xfrm>
                <a:off x="5180606" y="3497849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9" name="Google Shape;469;p47"/>
              <p:cNvSpPr/>
              <p:nvPr/>
            </p:nvSpPr>
            <p:spPr>
              <a:xfrm>
                <a:off x="1028700" y="2788280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70" name="Google Shape;470;p47"/>
              <p:cNvSpPr/>
              <p:nvPr/>
            </p:nvSpPr>
            <p:spPr>
              <a:xfrm>
                <a:off x="2525538" y="2788280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71" name="Google Shape;471;p47"/>
              <p:cNvSpPr/>
              <p:nvPr/>
            </p:nvSpPr>
            <p:spPr>
              <a:xfrm>
                <a:off x="3999349" y="2788280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72" name="Google Shape;472;p47"/>
              <p:cNvSpPr/>
              <p:nvPr/>
            </p:nvSpPr>
            <p:spPr>
              <a:xfrm>
                <a:off x="2209957" y="1487182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73" name="Google Shape;473;p47"/>
              <p:cNvSpPr/>
              <p:nvPr/>
            </p:nvSpPr>
            <p:spPr>
              <a:xfrm>
                <a:off x="3706796" y="1487182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74" name="Google Shape;474;p47"/>
              <p:cNvSpPr/>
              <p:nvPr/>
            </p:nvSpPr>
            <p:spPr>
              <a:xfrm>
                <a:off x="5180606" y="1487182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475" name="Google Shape;475;p47"/>
              <p:cNvCxnSpPr>
                <a:stCxn id="462" idx="0"/>
                <a:endCxn id="469" idx="4"/>
              </p:cNvCxnSpPr>
              <p:nvPr/>
            </p:nvCxnSpPr>
            <p:spPr>
              <a:xfrm rot="10800000">
                <a:off x="1270497" y="3271947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6" name="Google Shape;476;p47"/>
              <p:cNvCxnSpPr>
                <a:stCxn id="466" idx="0"/>
                <a:endCxn id="472" idx="4"/>
              </p:cNvCxnSpPr>
              <p:nvPr/>
            </p:nvCxnSpPr>
            <p:spPr>
              <a:xfrm rot="10800000">
                <a:off x="2451754" y="1970849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7" name="Google Shape;477;p47"/>
              <p:cNvCxnSpPr>
                <a:stCxn id="463" idx="0"/>
                <a:endCxn id="470" idx="4"/>
              </p:cNvCxnSpPr>
              <p:nvPr/>
            </p:nvCxnSpPr>
            <p:spPr>
              <a:xfrm rot="10800000">
                <a:off x="2767335" y="3271947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8" name="Google Shape;478;p47"/>
              <p:cNvCxnSpPr>
                <a:stCxn id="467" idx="0"/>
                <a:endCxn id="473" idx="4"/>
              </p:cNvCxnSpPr>
              <p:nvPr/>
            </p:nvCxnSpPr>
            <p:spPr>
              <a:xfrm rot="10800000">
                <a:off x="3948593" y="1970849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9" name="Google Shape;479;p47"/>
              <p:cNvCxnSpPr>
                <a:stCxn id="468" idx="0"/>
                <a:endCxn id="474" idx="4"/>
              </p:cNvCxnSpPr>
              <p:nvPr/>
            </p:nvCxnSpPr>
            <p:spPr>
              <a:xfrm rot="10800000">
                <a:off x="5422403" y="1970849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80" name="Google Shape;480;p47"/>
              <p:cNvSpPr/>
              <p:nvPr/>
            </p:nvSpPr>
            <p:spPr>
              <a:xfrm>
                <a:off x="3399205" y="4930823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81" name="Google Shape;481;p47"/>
              <p:cNvSpPr/>
              <p:nvPr/>
            </p:nvSpPr>
            <p:spPr>
              <a:xfrm>
                <a:off x="1917719" y="4930823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82" name="Google Shape;482;p47"/>
              <p:cNvSpPr/>
              <p:nvPr/>
            </p:nvSpPr>
            <p:spPr>
              <a:xfrm>
                <a:off x="4539105" y="3629725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83" name="Google Shape;483;p47"/>
              <p:cNvSpPr/>
              <p:nvPr/>
            </p:nvSpPr>
            <p:spPr>
              <a:xfrm>
                <a:off x="3057619" y="3629725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484" name="Google Shape;484;p47"/>
              <p:cNvCxnSpPr>
                <a:stCxn id="464" idx="0"/>
                <a:endCxn id="471" idx="4"/>
              </p:cNvCxnSpPr>
              <p:nvPr/>
            </p:nvCxnSpPr>
            <p:spPr>
              <a:xfrm rot="10800000">
                <a:off x="4241146" y="3271947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85" name="Google Shape;485;p47"/>
              <p:cNvSpPr/>
              <p:nvPr/>
            </p:nvSpPr>
            <p:spPr>
              <a:xfrm>
                <a:off x="4677275" y="4263003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86" name="Google Shape;486;p47"/>
              <p:cNvSpPr/>
              <p:nvPr/>
            </p:nvSpPr>
            <p:spPr>
              <a:xfrm>
                <a:off x="3238007" y="4263003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87" name="Google Shape;487;p47"/>
              <p:cNvSpPr/>
              <p:nvPr/>
            </p:nvSpPr>
            <p:spPr>
              <a:xfrm>
                <a:off x="1695112" y="4263003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88" name="Google Shape;488;p47"/>
            <p:cNvSpPr txBox="1"/>
            <p:nvPr/>
          </p:nvSpPr>
          <p:spPr>
            <a:xfrm>
              <a:off x="891731" y="5128323"/>
              <a:ext cx="702821" cy="58477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489" name="Google Shape;489;p47"/>
            <p:cNvSpPr txBox="1"/>
            <p:nvPr/>
          </p:nvSpPr>
          <p:spPr>
            <a:xfrm>
              <a:off x="2631811" y="5128323"/>
              <a:ext cx="712310" cy="5847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490" name="Google Shape;490;p47"/>
            <p:cNvSpPr txBox="1"/>
            <p:nvPr/>
          </p:nvSpPr>
          <p:spPr>
            <a:xfrm>
              <a:off x="4385965" y="5128323"/>
              <a:ext cx="712311" cy="5847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491" name="Google Shape;491;p47"/>
            <p:cNvSpPr txBox="1"/>
            <p:nvPr/>
          </p:nvSpPr>
          <p:spPr>
            <a:xfrm>
              <a:off x="5738904" y="3607433"/>
              <a:ext cx="712311" cy="58477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492" name="Google Shape;492;p47"/>
            <p:cNvSpPr txBox="1"/>
            <p:nvPr/>
          </p:nvSpPr>
          <p:spPr>
            <a:xfrm>
              <a:off x="4040731" y="3607433"/>
              <a:ext cx="712311" cy="58477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493" name="Google Shape;493;p47"/>
            <p:cNvSpPr txBox="1"/>
            <p:nvPr/>
          </p:nvSpPr>
          <p:spPr>
            <a:xfrm>
              <a:off x="2277245" y="3588771"/>
              <a:ext cx="712311" cy="58477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494" name="Google Shape;494;p47"/>
            <p:cNvSpPr txBox="1"/>
            <p:nvPr/>
          </p:nvSpPr>
          <p:spPr>
            <a:xfrm>
              <a:off x="891731" y="2767678"/>
              <a:ext cx="702821" cy="584775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495" name="Google Shape;495;p47"/>
            <p:cNvSpPr txBox="1"/>
            <p:nvPr/>
          </p:nvSpPr>
          <p:spPr>
            <a:xfrm>
              <a:off x="2631811" y="2767678"/>
              <a:ext cx="712310" cy="584775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496" name="Google Shape;496;p47"/>
            <p:cNvSpPr txBox="1"/>
            <p:nvPr/>
          </p:nvSpPr>
          <p:spPr>
            <a:xfrm>
              <a:off x="4384587" y="2767678"/>
              <a:ext cx="715068" cy="584775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497" name="Google Shape;497;p47"/>
            <p:cNvSpPr txBox="1"/>
            <p:nvPr/>
          </p:nvSpPr>
          <p:spPr>
            <a:xfrm>
              <a:off x="5738904" y="1246788"/>
              <a:ext cx="712311" cy="584775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498" name="Google Shape;498;p47"/>
            <p:cNvSpPr txBox="1"/>
            <p:nvPr/>
          </p:nvSpPr>
          <p:spPr>
            <a:xfrm>
              <a:off x="4040731" y="1246788"/>
              <a:ext cx="712311" cy="58477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499" name="Google Shape;499;p47"/>
            <p:cNvSpPr txBox="1"/>
            <p:nvPr/>
          </p:nvSpPr>
          <p:spPr>
            <a:xfrm>
              <a:off x="2277245" y="1228126"/>
              <a:ext cx="712311" cy="584775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00" name="Google Shape;500;p47"/>
            <p:cNvSpPr txBox="1"/>
            <p:nvPr/>
          </p:nvSpPr>
          <p:spPr>
            <a:xfrm>
              <a:off x="1431011" y="5688689"/>
              <a:ext cx="1487458" cy="461665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-28945" l="-819" r="0" t="-1052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01" name="Google Shape;501;p47"/>
            <p:cNvSpPr txBox="1"/>
            <p:nvPr/>
          </p:nvSpPr>
          <p:spPr>
            <a:xfrm>
              <a:off x="-233496" y="3978883"/>
              <a:ext cx="1483675" cy="461665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-30664" l="-822" r="0" t="-10666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УСЛОВНЫЕ СЛУЧАЙНЫЕ ПОЛЯ (CRF)</a:t>
            </a:r>
            <a:endParaRPr/>
          </a:p>
        </p:txBody>
      </p:sp>
      <p:grpSp>
        <p:nvGrpSpPr>
          <p:cNvPr id="508" name="Google Shape;508;p48"/>
          <p:cNvGrpSpPr/>
          <p:nvPr/>
        </p:nvGrpSpPr>
        <p:grpSpPr>
          <a:xfrm>
            <a:off x="7404105" y="1412500"/>
            <a:ext cx="4568348" cy="2520890"/>
            <a:chOff x="7488080" y="1384507"/>
            <a:chExt cx="4568348" cy="2520890"/>
          </a:xfrm>
        </p:grpSpPr>
        <p:sp>
          <p:nvSpPr>
            <p:cNvPr id="509" name="Google Shape;509;p48"/>
            <p:cNvSpPr txBox="1"/>
            <p:nvPr/>
          </p:nvSpPr>
          <p:spPr>
            <a:xfrm>
              <a:off x="8097606" y="2229454"/>
              <a:ext cx="395882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Наблюдаемые значения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(унарный потенциал)</a:t>
              </a:r>
              <a:endParaRPr/>
            </a:p>
          </p:txBody>
        </p:sp>
        <p:sp>
          <p:nvSpPr>
            <p:cNvPr id="510" name="Google Shape;510;p48"/>
            <p:cNvSpPr txBox="1"/>
            <p:nvPr/>
          </p:nvSpPr>
          <p:spPr>
            <a:xfrm>
              <a:off x="8097606" y="3074400"/>
              <a:ext cx="3864238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Связи между элементами 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(парный потенциал)</a:t>
              </a:r>
              <a:endParaRPr/>
            </a:p>
          </p:txBody>
        </p:sp>
        <p:cxnSp>
          <p:nvCxnSpPr>
            <p:cNvPr id="511" name="Google Shape;511;p48"/>
            <p:cNvCxnSpPr/>
            <p:nvPr/>
          </p:nvCxnSpPr>
          <p:spPr>
            <a:xfrm flipH="1" rot="10800000">
              <a:off x="7488080" y="2459292"/>
              <a:ext cx="410547" cy="1"/>
            </a:xfrm>
            <a:prstGeom prst="straightConnector1">
              <a:avLst/>
            </a:prstGeom>
            <a:noFill/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2" name="Google Shape;512;p48"/>
            <p:cNvSpPr/>
            <p:nvPr/>
          </p:nvSpPr>
          <p:spPr>
            <a:xfrm>
              <a:off x="7747788" y="2367682"/>
              <a:ext cx="176206" cy="176206"/>
            </a:xfrm>
            <a:prstGeom prst="ellipse">
              <a:avLst/>
            </a:prstGeom>
            <a:solidFill>
              <a:srgbClr val="3B5C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3" name="Google Shape;513;p48"/>
            <p:cNvSpPr txBox="1"/>
            <p:nvPr/>
          </p:nvSpPr>
          <p:spPr>
            <a:xfrm>
              <a:off x="8097606" y="1384507"/>
              <a:ext cx="28751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Скрытые значения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(искомые метки)</a:t>
              </a: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7752010" y="1520878"/>
              <a:ext cx="176206" cy="176206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515" name="Google Shape;515;p48"/>
            <p:cNvGrpSpPr/>
            <p:nvPr/>
          </p:nvGrpSpPr>
          <p:grpSpPr>
            <a:xfrm>
              <a:off x="7516072" y="3222639"/>
              <a:ext cx="410547" cy="164763"/>
              <a:chOff x="7301462" y="3259963"/>
              <a:chExt cx="410547" cy="164763"/>
            </a:xfrm>
          </p:grpSpPr>
          <p:cxnSp>
            <p:nvCxnSpPr>
              <p:cNvPr id="516" name="Google Shape;516;p48"/>
              <p:cNvCxnSpPr/>
              <p:nvPr/>
            </p:nvCxnSpPr>
            <p:spPr>
              <a:xfrm flipH="1" rot="10800000">
                <a:off x="7301462" y="3336372"/>
                <a:ext cx="410547" cy="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7" name="Google Shape;517;p48"/>
              <p:cNvSpPr/>
              <p:nvPr/>
            </p:nvSpPr>
            <p:spPr>
              <a:xfrm>
                <a:off x="7431952" y="3259963"/>
                <a:ext cx="164763" cy="164763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18" name="Google Shape;518;p48"/>
          <p:cNvGrpSpPr/>
          <p:nvPr/>
        </p:nvGrpSpPr>
        <p:grpSpPr>
          <a:xfrm>
            <a:off x="266136" y="1228126"/>
            <a:ext cx="6684711" cy="4922228"/>
            <a:chOff x="-233496" y="1228126"/>
            <a:chExt cx="6684711" cy="4922228"/>
          </a:xfrm>
        </p:grpSpPr>
        <p:grpSp>
          <p:nvGrpSpPr>
            <p:cNvPr id="519" name="Google Shape;519;p48"/>
            <p:cNvGrpSpPr/>
            <p:nvPr/>
          </p:nvGrpSpPr>
          <p:grpSpPr>
            <a:xfrm>
              <a:off x="870080" y="1319232"/>
              <a:ext cx="5437414" cy="4451934"/>
              <a:chOff x="1028700" y="1487182"/>
              <a:chExt cx="4635500" cy="3795359"/>
            </a:xfrm>
          </p:grpSpPr>
          <p:cxnSp>
            <p:nvCxnSpPr>
              <p:cNvPr id="520" name="Google Shape;520;p48"/>
              <p:cNvCxnSpPr/>
              <p:nvPr/>
            </p:nvCxnSpPr>
            <p:spPr>
              <a:xfrm flipH="1" rot="10800000">
                <a:off x="4237386" y="3743484"/>
                <a:ext cx="1163418" cy="126414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48"/>
              <p:cNvCxnSpPr/>
              <p:nvPr/>
            </p:nvCxnSpPr>
            <p:spPr>
              <a:xfrm flipH="1" rot="10800000">
                <a:off x="2855689" y="3762674"/>
                <a:ext cx="1060218" cy="11532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48"/>
              <p:cNvCxnSpPr/>
              <p:nvPr/>
            </p:nvCxnSpPr>
            <p:spPr>
              <a:xfrm flipH="1" rot="10800000">
                <a:off x="1403497" y="3758087"/>
                <a:ext cx="987709" cy="106797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48"/>
              <p:cNvCxnSpPr/>
              <p:nvPr/>
            </p:nvCxnSpPr>
            <p:spPr>
              <a:xfrm>
                <a:off x="1248409" y="5044973"/>
                <a:ext cx="300307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24" name="Google Shape;524;p48"/>
              <p:cNvSpPr/>
              <p:nvPr/>
            </p:nvSpPr>
            <p:spPr>
              <a:xfrm>
                <a:off x="1028700" y="4798947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5" name="Google Shape;525;p48"/>
              <p:cNvSpPr/>
              <p:nvPr/>
            </p:nvSpPr>
            <p:spPr>
              <a:xfrm>
                <a:off x="2525538" y="4798947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6" name="Google Shape;526;p48"/>
              <p:cNvSpPr/>
              <p:nvPr/>
            </p:nvSpPr>
            <p:spPr>
              <a:xfrm>
                <a:off x="3999349" y="4798947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527" name="Google Shape;527;p48"/>
              <p:cNvCxnSpPr/>
              <p:nvPr/>
            </p:nvCxnSpPr>
            <p:spPr>
              <a:xfrm>
                <a:off x="2503216" y="3742700"/>
                <a:ext cx="286208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28" name="Google Shape;528;p48"/>
              <p:cNvSpPr/>
              <p:nvPr/>
            </p:nvSpPr>
            <p:spPr>
              <a:xfrm>
                <a:off x="2209957" y="3497849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9" name="Google Shape;529;p48"/>
              <p:cNvSpPr/>
              <p:nvPr/>
            </p:nvSpPr>
            <p:spPr>
              <a:xfrm>
                <a:off x="3706796" y="3497849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0" name="Google Shape;530;p48"/>
              <p:cNvSpPr/>
              <p:nvPr/>
            </p:nvSpPr>
            <p:spPr>
              <a:xfrm>
                <a:off x="5180606" y="3497849"/>
                <a:ext cx="483594" cy="483594"/>
              </a:xfrm>
              <a:prstGeom prst="ellipse">
                <a:avLst/>
              </a:prstGeom>
              <a:solidFill>
                <a:srgbClr val="868686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1" name="Google Shape;531;p48"/>
              <p:cNvSpPr/>
              <p:nvPr/>
            </p:nvSpPr>
            <p:spPr>
              <a:xfrm>
                <a:off x="1028700" y="2788280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2" name="Google Shape;532;p48"/>
              <p:cNvSpPr/>
              <p:nvPr/>
            </p:nvSpPr>
            <p:spPr>
              <a:xfrm>
                <a:off x="2525538" y="2788280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3" name="Google Shape;533;p48"/>
              <p:cNvSpPr/>
              <p:nvPr/>
            </p:nvSpPr>
            <p:spPr>
              <a:xfrm>
                <a:off x="3999349" y="2788280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4" name="Google Shape;534;p48"/>
              <p:cNvSpPr/>
              <p:nvPr/>
            </p:nvSpPr>
            <p:spPr>
              <a:xfrm>
                <a:off x="2209957" y="1487182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5" name="Google Shape;535;p48"/>
              <p:cNvSpPr/>
              <p:nvPr/>
            </p:nvSpPr>
            <p:spPr>
              <a:xfrm>
                <a:off x="3706796" y="1487182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6" name="Google Shape;536;p48"/>
              <p:cNvSpPr/>
              <p:nvPr/>
            </p:nvSpPr>
            <p:spPr>
              <a:xfrm>
                <a:off x="5180606" y="1487182"/>
                <a:ext cx="483594" cy="483594"/>
              </a:xfrm>
              <a:prstGeom prst="ellipse">
                <a:avLst/>
              </a:prstGeom>
              <a:solidFill>
                <a:srgbClr val="3B5C00"/>
              </a:solidFill>
              <a:ln cap="flat" cmpd="sng" w="254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537" name="Google Shape;537;p48"/>
              <p:cNvCxnSpPr>
                <a:stCxn id="524" idx="0"/>
                <a:endCxn id="531" idx="4"/>
              </p:cNvCxnSpPr>
              <p:nvPr/>
            </p:nvCxnSpPr>
            <p:spPr>
              <a:xfrm rot="10800000">
                <a:off x="1270497" y="3271947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8" name="Google Shape;538;p48"/>
              <p:cNvCxnSpPr>
                <a:stCxn id="528" idx="0"/>
                <a:endCxn id="534" idx="4"/>
              </p:cNvCxnSpPr>
              <p:nvPr/>
            </p:nvCxnSpPr>
            <p:spPr>
              <a:xfrm rot="10800000">
                <a:off x="2451754" y="1970849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9" name="Google Shape;539;p48"/>
              <p:cNvCxnSpPr>
                <a:stCxn id="525" idx="0"/>
                <a:endCxn id="532" idx="4"/>
              </p:cNvCxnSpPr>
              <p:nvPr/>
            </p:nvCxnSpPr>
            <p:spPr>
              <a:xfrm rot="10800000">
                <a:off x="2767335" y="3271947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48"/>
              <p:cNvCxnSpPr>
                <a:stCxn id="529" idx="0"/>
                <a:endCxn id="535" idx="4"/>
              </p:cNvCxnSpPr>
              <p:nvPr/>
            </p:nvCxnSpPr>
            <p:spPr>
              <a:xfrm rot="10800000">
                <a:off x="3948593" y="1970849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48"/>
              <p:cNvCxnSpPr>
                <a:stCxn id="530" idx="0"/>
                <a:endCxn id="536" idx="4"/>
              </p:cNvCxnSpPr>
              <p:nvPr/>
            </p:nvCxnSpPr>
            <p:spPr>
              <a:xfrm rot="10800000">
                <a:off x="5422403" y="1970849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42" name="Google Shape;542;p48"/>
              <p:cNvSpPr/>
              <p:nvPr/>
            </p:nvSpPr>
            <p:spPr>
              <a:xfrm>
                <a:off x="3399205" y="4930823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3" name="Google Shape;543;p48"/>
              <p:cNvSpPr/>
              <p:nvPr/>
            </p:nvSpPr>
            <p:spPr>
              <a:xfrm>
                <a:off x="1917719" y="4930823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4" name="Google Shape;544;p48"/>
              <p:cNvSpPr/>
              <p:nvPr/>
            </p:nvSpPr>
            <p:spPr>
              <a:xfrm>
                <a:off x="4539105" y="3629725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5" name="Google Shape;545;p48"/>
              <p:cNvSpPr/>
              <p:nvPr/>
            </p:nvSpPr>
            <p:spPr>
              <a:xfrm>
                <a:off x="3057619" y="3629725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546" name="Google Shape;546;p48"/>
              <p:cNvCxnSpPr>
                <a:stCxn id="526" idx="0"/>
                <a:endCxn id="533" idx="4"/>
              </p:cNvCxnSpPr>
              <p:nvPr/>
            </p:nvCxnSpPr>
            <p:spPr>
              <a:xfrm rot="10800000">
                <a:off x="4241146" y="3271947"/>
                <a:ext cx="0" cy="1527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47" name="Google Shape;547;p48"/>
              <p:cNvSpPr/>
              <p:nvPr/>
            </p:nvSpPr>
            <p:spPr>
              <a:xfrm>
                <a:off x="4677275" y="4263003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8" name="Google Shape;548;p48"/>
              <p:cNvSpPr/>
              <p:nvPr/>
            </p:nvSpPr>
            <p:spPr>
              <a:xfrm>
                <a:off x="3238007" y="4263003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9" name="Google Shape;549;p48"/>
              <p:cNvSpPr/>
              <p:nvPr/>
            </p:nvSpPr>
            <p:spPr>
              <a:xfrm>
                <a:off x="1695112" y="4263003"/>
                <a:ext cx="232738" cy="232738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F9C1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550" name="Google Shape;550;p48"/>
            <p:cNvSpPr txBox="1"/>
            <p:nvPr/>
          </p:nvSpPr>
          <p:spPr>
            <a:xfrm>
              <a:off x="891731" y="5128323"/>
              <a:ext cx="702821" cy="58477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51" name="Google Shape;551;p48"/>
            <p:cNvSpPr txBox="1"/>
            <p:nvPr/>
          </p:nvSpPr>
          <p:spPr>
            <a:xfrm>
              <a:off x="2631811" y="5128323"/>
              <a:ext cx="712310" cy="5847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52" name="Google Shape;552;p48"/>
            <p:cNvSpPr txBox="1"/>
            <p:nvPr/>
          </p:nvSpPr>
          <p:spPr>
            <a:xfrm>
              <a:off x="4385965" y="5128323"/>
              <a:ext cx="712311" cy="5847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53" name="Google Shape;553;p48"/>
            <p:cNvSpPr txBox="1"/>
            <p:nvPr/>
          </p:nvSpPr>
          <p:spPr>
            <a:xfrm>
              <a:off x="5738904" y="3607433"/>
              <a:ext cx="712311" cy="58477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54" name="Google Shape;554;p48"/>
            <p:cNvSpPr txBox="1"/>
            <p:nvPr/>
          </p:nvSpPr>
          <p:spPr>
            <a:xfrm>
              <a:off x="4040731" y="3607433"/>
              <a:ext cx="712311" cy="58477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55" name="Google Shape;555;p48"/>
            <p:cNvSpPr txBox="1"/>
            <p:nvPr/>
          </p:nvSpPr>
          <p:spPr>
            <a:xfrm>
              <a:off x="2277245" y="3588771"/>
              <a:ext cx="712311" cy="58477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56" name="Google Shape;556;p48"/>
            <p:cNvSpPr txBox="1"/>
            <p:nvPr/>
          </p:nvSpPr>
          <p:spPr>
            <a:xfrm>
              <a:off x="891731" y="2767678"/>
              <a:ext cx="702821" cy="584775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57" name="Google Shape;557;p48"/>
            <p:cNvSpPr txBox="1"/>
            <p:nvPr/>
          </p:nvSpPr>
          <p:spPr>
            <a:xfrm>
              <a:off x="2631811" y="2767678"/>
              <a:ext cx="712310" cy="584775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58" name="Google Shape;558;p48"/>
            <p:cNvSpPr txBox="1"/>
            <p:nvPr/>
          </p:nvSpPr>
          <p:spPr>
            <a:xfrm>
              <a:off x="4384587" y="2767678"/>
              <a:ext cx="715068" cy="584775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59" name="Google Shape;559;p48"/>
            <p:cNvSpPr txBox="1"/>
            <p:nvPr/>
          </p:nvSpPr>
          <p:spPr>
            <a:xfrm>
              <a:off x="5738904" y="1246788"/>
              <a:ext cx="712311" cy="584775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60" name="Google Shape;560;p48"/>
            <p:cNvSpPr txBox="1"/>
            <p:nvPr/>
          </p:nvSpPr>
          <p:spPr>
            <a:xfrm>
              <a:off x="4040731" y="1246788"/>
              <a:ext cx="712311" cy="58477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61" name="Google Shape;561;p48"/>
            <p:cNvSpPr txBox="1"/>
            <p:nvPr/>
          </p:nvSpPr>
          <p:spPr>
            <a:xfrm>
              <a:off x="2277245" y="1228126"/>
              <a:ext cx="712311" cy="584775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62" name="Google Shape;562;p48"/>
            <p:cNvSpPr txBox="1"/>
            <p:nvPr/>
          </p:nvSpPr>
          <p:spPr>
            <a:xfrm>
              <a:off x="1431011" y="5688689"/>
              <a:ext cx="1487458" cy="461665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-28945" l="-819" r="0" t="-1052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63" name="Google Shape;563;p48"/>
            <p:cNvSpPr txBox="1"/>
            <p:nvPr/>
          </p:nvSpPr>
          <p:spPr>
            <a:xfrm>
              <a:off x="-233496" y="3978883"/>
              <a:ext cx="1483675" cy="461665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-30664" l="-822" r="0" t="-10666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564" name="Google Shape;564;p48"/>
          <p:cNvGrpSpPr/>
          <p:nvPr/>
        </p:nvGrpSpPr>
        <p:grpSpPr>
          <a:xfrm>
            <a:off x="6628935" y="4570012"/>
            <a:ext cx="5148397" cy="1739813"/>
            <a:chOff x="6675588" y="4598003"/>
            <a:chExt cx="5148397" cy="1739813"/>
          </a:xfrm>
        </p:grpSpPr>
        <p:sp>
          <p:nvSpPr>
            <p:cNvPr id="565" name="Google Shape;565;p48"/>
            <p:cNvSpPr/>
            <p:nvPr/>
          </p:nvSpPr>
          <p:spPr>
            <a:xfrm>
              <a:off x="10490780" y="4846667"/>
              <a:ext cx="1163153" cy="434459"/>
            </a:xfrm>
            <a:prstGeom prst="rect">
              <a:avLst/>
            </a:prstGeom>
            <a:solidFill>
              <a:srgbClr val="780C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6" name="Google Shape;566;p48"/>
            <p:cNvSpPr/>
            <p:nvPr/>
          </p:nvSpPr>
          <p:spPr>
            <a:xfrm>
              <a:off x="8540682" y="4846667"/>
              <a:ext cx="1163153" cy="434459"/>
            </a:xfrm>
            <a:prstGeom prst="rect">
              <a:avLst/>
            </a:prstGeom>
            <a:solidFill>
              <a:srgbClr val="283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7" name="Google Shape;567;p48"/>
            <p:cNvSpPr txBox="1"/>
            <p:nvPr/>
          </p:nvSpPr>
          <p:spPr>
            <a:xfrm>
              <a:off x="6750139" y="5691036"/>
              <a:ext cx="2941318" cy="64678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68" name="Google Shape;568;p48"/>
            <p:cNvSpPr txBox="1"/>
            <p:nvPr/>
          </p:nvSpPr>
          <p:spPr>
            <a:xfrm>
              <a:off x="6675588" y="4598003"/>
              <a:ext cx="5148397" cy="1030347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"/>
          <p:cNvSpPr txBox="1"/>
          <p:nvPr>
            <p:ph type="title"/>
          </p:nvPr>
        </p:nvSpPr>
        <p:spPr>
          <a:xfrm>
            <a:off x="0" y="2681794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МЕТОДЫ НА ОСНОВЕ ГЛУБОКОГО ОБУЧЕНИЯ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КЛАССИФИКАЦИЯ ИЗОБРАЖЕНИЙ</a:t>
            </a:r>
            <a:endParaRPr/>
          </a:p>
        </p:txBody>
      </p:sp>
      <p:sp>
        <p:nvSpPr>
          <p:cNvPr id="580" name="Google Shape;580;p50"/>
          <p:cNvSpPr/>
          <p:nvPr/>
        </p:nvSpPr>
        <p:spPr>
          <a:xfrm>
            <a:off x="2866692" y="1370010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1" name="Google Shape;581;p50"/>
          <p:cNvSpPr/>
          <p:nvPr/>
        </p:nvSpPr>
        <p:spPr>
          <a:xfrm>
            <a:off x="3097375" y="1640933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2" name="Google Shape;582;p50"/>
          <p:cNvSpPr/>
          <p:nvPr/>
        </p:nvSpPr>
        <p:spPr>
          <a:xfrm>
            <a:off x="3328058" y="1911856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3" name="Google Shape;583;p50"/>
          <p:cNvSpPr/>
          <p:nvPr/>
        </p:nvSpPr>
        <p:spPr>
          <a:xfrm>
            <a:off x="3558742" y="2182780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4" name="Google Shape;584;p50"/>
          <p:cNvSpPr/>
          <p:nvPr/>
        </p:nvSpPr>
        <p:spPr>
          <a:xfrm>
            <a:off x="5619027" y="2065285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50"/>
          <p:cNvSpPr/>
          <p:nvPr/>
        </p:nvSpPr>
        <p:spPr>
          <a:xfrm>
            <a:off x="5818644" y="2280364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6" name="Google Shape;586;p50"/>
          <p:cNvSpPr/>
          <p:nvPr/>
        </p:nvSpPr>
        <p:spPr>
          <a:xfrm>
            <a:off x="6018261" y="2495442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7" name="Google Shape;587;p50"/>
          <p:cNvSpPr/>
          <p:nvPr/>
        </p:nvSpPr>
        <p:spPr>
          <a:xfrm>
            <a:off x="6217878" y="2710521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50"/>
          <p:cNvSpPr/>
          <p:nvPr/>
        </p:nvSpPr>
        <p:spPr>
          <a:xfrm>
            <a:off x="6883144" y="177701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50"/>
          <p:cNvSpPr/>
          <p:nvPr/>
        </p:nvSpPr>
        <p:spPr>
          <a:xfrm>
            <a:off x="6978685" y="188127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0" name="Google Shape;590;p50"/>
          <p:cNvSpPr/>
          <p:nvPr/>
        </p:nvSpPr>
        <p:spPr>
          <a:xfrm>
            <a:off x="7074227" y="198552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50"/>
          <p:cNvSpPr/>
          <p:nvPr/>
        </p:nvSpPr>
        <p:spPr>
          <a:xfrm>
            <a:off x="7169769" y="208978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50"/>
          <p:cNvSpPr/>
          <p:nvPr/>
        </p:nvSpPr>
        <p:spPr>
          <a:xfrm>
            <a:off x="7265311" y="219403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50"/>
          <p:cNvSpPr/>
          <p:nvPr/>
        </p:nvSpPr>
        <p:spPr>
          <a:xfrm>
            <a:off x="7360853" y="229829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50"/>
          <p:cNvSpPr/>
          <p:nvPr/>
        </p:nvSpPr>
        <p:spPr>
          <a:xfrm>
            <a:off x="7456394" y="240254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5" name="Google Shape;595;p50"/>
          <p:cNvSpPr/>
          <p:nvPr/>
        </p:nvSpPr>
        <p:spPr>
          <a:xfrm>
            <a:off x="7551936" y="2506799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6" name="Google Shape;596;p50"/>
          <p:cNvSpPr/>
          <p:nvPr/>
        </p:nvSpPr>
        <p:spPr>
          <a:xfrm>
            <a:off x="7647478" y="2611054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7" name="Google Shape;597;p50"/>
          <p:cNvSpPr/>
          <p:nvPr/>
        </p:nvSpPr>
        <p:spPr>
          <a:xfrm>
            <a:off x="7743020" y="271530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8" name="Google Shape;598;p50"/>
          <p:cNvSpPr/>
          <p:nvPr/>
        </p:nvSpPr>
        <p:spPr>
          <a:xfrm>
            <a:off x="7838562" y="2819564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9" name="Google Shape;599;p50"/>
          <p:cNvSpPr/>
          <p:nvPr/>
        </p:nvSpPr>
        <p:spPr>
          <a:xfrm>
            <a:off x="7934103" y="292381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0" name="Google Shape;600;p50"/>
          <p:cNvSpPr/>
          <p:nvPr/>
        </p:nvSpPr>
        <p:spPr>
          <a:xfrm>
            <a:off x="8029648" y="3028076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1" name="Google Shape;601;p50"/>
          <p:cNvSpPr/>
          <p:nvPr/>
        </p:nvSpPr>
        <p:spPr>
          <a:xfrm>
            <a:off x="8198458" y="1728767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2" name="Google Shape;602;p50"/>
          <p:cNvSpPr/>
          <p:nvPr/>
        </p:nvSpPr>
        <p:spPr>
          <a:xfrm>
            <a:off x="8301325" y="1841241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3" name="Google Shape;603;p50"/>
          <p:cNvSpPr/>
          <p:nvPr/>
        </p:nvSpPr>
        <p:spPr>
          <a:xfrm>
            <a:off x="8404192" y="1953715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4" name="Google Shape;604;p50"/>
          <p:cNvSpPr/>
          <p:nvPr/>
        </p:nvSpPr>
        <p:spPr>
          <a:xfrm>
            <a:off x="8507060" y="2066189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5" name="Google Shape;605;p50"/>
          <p:cNvSpPr/>
          <p:nvPr/>
        </p:nvSpPr>
        <p:spPr>
          <a:xfrm>
            <a:off x="8609927" y="217866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6" name="Google Shape;606;p50"/>
          <p:cNvSpPr/>
          <p:nvPr/>
        </p:nvSpPr>
        <p:spPr>
          <a:xfrm>
            <a:off x="8712794" y="229113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7" name="Google Shape;607;p50"/>
          <p:cNvSpPr/>
          <p:nvPr/>
        </p:nvSpPr>
        <p:spPr>
          <a:xfrm>
            <a:off x="8815661" y="240361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8" name="Google Shape;608;p50"/>
          <p:cNvSpPr/>
          <p:nvPr/>
        </p:nvSpPr>
        <p:spPr>
          <a:xfrm>
            <a:off x="8918529" y="251608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9" name="Google Shape;609;p50"/>
          <p:cNvSpPr/>
          <p:nvPr/>
        </p:nvSpPr>
        <p:spPr>
          <a:xfrm>
            <a:off x="9021396" y="262855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0" name="Google Shape;610;p50"/>
          <p:cNvSpPr/>
          <p:nvPr/>
        </p:nvSpPr>
        <p:spPr>
          <a:xfrm>
            <a:off x="9124263" y="2741032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1" name="Google Shape;611;p50"/>
          <p:cNvSpPr/>
          <p:nvPr/>
        </p:nvSpPr>
        <p:spPr>
          <a:xfrm>
            <a:off x="9227130" y="285350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2" name="Google Shape;612;p50"/>
          <p:cNvSpPr/>
          <p:nvPr/>
        </p:nvSpPr>
        <p:spPr>
          <a:xfrm>
            <a:off x="9329998" y="296598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3" name="Google Shape;613;p50"/>
          <p:cNvSpPr/>
          <p:nvPr/>
        </p:nvSpPr>
        <p:spPr>
          <a:xfrm>
            <a:off x="9432866" y="307845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4" name="Google Shape;61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08" y="2049261"/>
            <a:ext cx="2055867" cy="2053895"/>
          </a:xfrm>
          <a:prstGeom prst="rect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15" name="Google Shape;615;p50"/>
          <p:cNvCxnSpPr/>
          <p:nvPr/>
        </p:nvCxnSpPr>
        <p:spPr>
          <a:xfrm>
            <a:off x="9515475" y="1717675"/>
            <a:ext cx="996950" cy="160655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0"/>
          <p:cNvSpPr/>
          <p:nvPr/>
        </p:nvSpPr>
        <p:spPr>
          <a:xfrm>
            <a:off x="3903035" y="2653899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7" name="Google Shape;617;p50"/>
          <p:cNvSpPr/>
          <p:nvPr/>
        </p:nvSpPr>
        <p:spPr>
          <a:xfrm>
            <a:off x="1568676" y="3337641"/>
            <a:ext cx="511610" cy="51161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8" name="Google Shape;618;p50"/>
          <p:cNvSpPr/>
          <p:nvPr/>
        </p:nvSpPr>
        <p:spPr>
          <a:xfrm>
            <a:off x="6538603" y="2855709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9" name="Google Shape;619;p50"/>
          <p:cNvSpPr/>
          <p:nvPr/>
        </p:nvSpPr>
        <p:spPr>
          <a:xfrm>
            <a:off x="8148935" y="3237916"/>
            <a:ext cx="177270" cy="1772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0" name="Google Shape;620;p50"/>
          <p:cNvCxnSpPr/>
          <p:nvPr/>
        </p:nvCxnSpPr>
        <p:spPr>
          <a:xfrm>
            <a:off x="2080828" y="3329052"/>
            <a:ext cx="2796576" cy="19861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21" name="Google Shape;621;p50"/>
          <p:cNvCxnSpPr/>
          <p:nvPr/>
        </p:nvCxnSpPr>
        <p:spPr>
          <a:xfrm flipH="1" rot="10800000">
            <a:off x="2089864" y="3531427"/>
            <a:ext cx="2787540" cy="32473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22" name="Google Shape;622;p50"/>
          <p:cNvCxnSpPr/>
          <p:nvPr/>
        </p:nvCxnSpPr>
        <p:spPr>
          <a:xfrm>
            <a:off x="4145695" y="2660911"/>
            <a:ext cx="2250649" cy="25778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23" name="Google Shape;623;p50"/>
          <p:cNvCxnSpPr/>
          <p:nvPr/>
        </p:nvCxnSpPr>
        <p:spPr>
          <a:xfrm>
            <a:off x="4161559" y="2894899"/>
            <a:ext cx="2244700" cy="2974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24" name="Google Shape;624;p50"/>
          <p:cNvCxnSpPr/>
          <p:nvPr/>
        </p:nvCxnSpPr>
        <p:spPr>
          <a:xfrm>
            <a:off x="6779054" y="2855240"/>
            <a:ext cx="1620071" cy="2914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25" name="Google Shape;625;p50"/>
          <p:cNvCxnSpPr/>
          <p:nvPr/>
        </p:nvCxnSpPr>
        <p:spPr>
          <a:xfrm>
            <a:off x="6792934" y="3099143"/>
            <a:ext cx="1576446" cy="495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26" name="Google Shape;626;p50"/>
          <p:cNvCxnSpPr/>
          <p:nvPr/>
        </p:nvCxnSpPr>
        <p:spPr>
          <a:xfrm flipH="1" rot="10800000">
            <a:off x="8329060" y="3226052"/>
            <a:ext cx="1205634" cy="793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27" name="Google Shape;627;p50"/>
          <p:cNvCxnSpPr/>
          <p:nvPr/>
        </p:nvCxnSpPr>
        <p:spPr>
          <a:xfrm flipH="1" rot="10800000">
            <a:off x="8331704" y="3226052"/>
            <a:ext cx="1176551" cy="1850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28" name="Google Shape;628;p50"/>
          <p:cNvCxnSpPr/>
          <p:nvPr/>
        </p:nvCxnSpPr>
        <p:spPr>
          <a:xfrm flipH="1" rot="10800000">
            <a:off x="9711035" y="3343275"/>
            <a:ext cx="788690" cy="296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29" name="Google Shape;629;p50"/>
          <p:cNvCxnSpPr/>
          <p:nvPr/>
        </p:nvCxnSpPr>
        <p:spPr>
          <a:xfrm>
            <a:off x="8476083" y="1713688"/>
            <a:ext cx="1052092" cy="103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30" name="Google Shape;630;p50"/>
          <p:cNvCxnSpPr/>
          <p:nvPr/>
        </p:nvCxnSpPr>
        <p:spPr>
          <a:xfrm flipH="1" rot="10800000">
            <a:off x="10531475" y="2893219"/>
            <a:ext cx="441325" cy="443706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31" name="Google Shape;631;p50"/>
          <p:cNvCxnSpPr/>
          <p:nvPr/>
        </p:nvCxnSpPr>
        <p:spPr>
          <a:xfrm>
            <a:off x="9521825" y="1717676"/>
            <a:ext cx="806450" cy="9524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32" name="Google Shape;632;p50"/>
          <p:cNvSpPr/>
          <p:nvPr/>
        </p:nvSpPr>
        <p:spPr>
          <a:xfrm>
            <a:off x="9468442" y="1674912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3" name="Google Shape;633;p50"/>
          <p:cNvSpPr/>
          <p:nvPr/>
        </p:nvSpPr>
        <p:spPr>
          <a:xfrm>
            <a:off x="10471460" y="3293811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4" name="Google Shape;634;p50"/>
          <p:cNvSpPr/>
          <p:nvPr/>
        </p:nvSpPr>
        <p:spPr>
          <a:xfrm>
            <a:off x="4857110" y="3513332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5" name="Google Shape;635;p50"/>
          <p:cNvSpPr/>
          <p:nvPr/>
        </p:nvSpPr>
        <p:spPr>
          <a:xfrm>
            <a:off x="6388303" y="2904814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6" name="Google Shape;636;p50"/>
          <p:cNvSpPr/>
          <p:nvPr/>
        </p:nvSpPr>
        <p:spPr>
          <a:xfrm>
            <a:off x="8352250" y="3128227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7" name="Google Shape;637;p50"/>
          <p:cNvSpPr/>
          <p:nvPr/>
        </p:nvSpPr>
        <p:spPr>
          <a:xfrm>
            <a:off x="9514095" y="3208867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8" name="Google Shape;638;p50"/>
          <p:cNvSpPr txBox="1"/>
          <p:nvPr/>
        </p:nvSpPr>
        <p:spPr>
          <a:xfrm>
            <a:off x="9899558" y="976977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</a:t>
            </a:r>
            <a:endParaRPr/>
          </a:p>
        </p:txBody>
      </p:sp>
      <p:sp>
        <p:nvSpPr>
          <p:cNvPr id="639" name="Google Shape;639;p50"/>
          <p:cNvSpPr txBox="1"/>
          <p:nvPr/>
        </p:nvSpPr>
        <p:spPr>
          <a:xfrm>
            <a:off x="597885" y="1435202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/>
          </a:p>
        </p:txBody>
      </p:sp>
      <p:grpSp>
        <p:nvGrpSpPr>
          <p:cNvPr id="640" name="Google Shape;640;p50"/>
          <p:cNvGrpSpPr/>
          <p:nvPr/>
        </p:nvGrpSpPr>
        <p:grpSpPr>
          <a:xfrm>
            <a:off x="10286397" y="1631270"/>
            <a:ext cx="2009399" cy="1426483"/>
            <a:chOff x="8498618" y="3829782"/>
            <a:chExt cx="2009399" cy="1426483"/>
          </a:xfrm>
        </p:grpSpPr>
        <p:cxnSp>
          <p:nvCxnSpPr>
            <p:cNvPr id="641" name="Google Shape;641;p50"/>
            <p:cNvCxnSpPr/>
            <p:nvPr/>
          </p:nvCxnSpPr>
          <p:spPr>
            <a:xfrm>
              <a:off x="8540750" y="4006850"/>
              <a:ext cx="673100" cy="1098550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42" name="Google Shape;642;p50"/>
            <p:cNvSpPr/>
            <p:nvPr/>
          </p:nvSpPr>
          <p:spPr>
            <a:xfrm>
              <a:off x="8498618" y="396963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3" name="Google Shape;643;p50"/>
            <p:cNvSpPr/>
            <p:nvPr/>
          </p:nvSpPr>
          <p:spPr>
            <a:xfrm>
              <a:off x="9165602" y="505804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8665364" y="424000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8832110" y="451717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8998856" y="4782767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7" name="Google Shape;647;p50"/>
            <p:cNvSpPr txBox="1"/>
            <p:nvPr/>
          </p:nvSpPr>
          <p:spPr>
            <a:xfrm>
              <a:off x="8618448" y="3829782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648" name="Google Shape;648;p50"/>
            <p:cNvSpPr txBox="1"/>
            <p:nvPr/>
          </p:nvSpPr>
          <p:spPr>
            <a:xfrm>
              <a:off x="8780612" y="4101764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649" name="Google Shape;649;p50"/>
            <p:cNvSpPr txBox="1"/>
            <p:nvPr/>
          </p:nvSpPr>
          <p:spPr>
            <a:xfrm>
              <a:off x="8965636" y="4373747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650" name="Google Shape;650;p50"/>
            <p:cNvSpPr txBox="1"/>
            <p:nvPr/>
          </p:nvSpPr>
          <p:spPr>
            <a:xfrm>
              <a:off x="9150660" y="4645728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651" name="Google Shape;651;p50"/>
            <p:cNvSpPr txBox="1"/>
            <p:nvPr/>
          </p:nvSpPr>
          <p:spPr>
            <a:xfrm>
              <a:off x="9335685" y="4917711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</p:grpSp>
      <p:sp>
        <p:nvSpPr>
          <p:cNvPr id="652" name="Google Shape;652;p50"/>
          <p:cNvSpPr txBox="1"/>
          <p:nvPr/>
        </p:nvSpPr>
        <p:spPr>
          <a:xfrm>
            <a:off x="254969" y="4617318"/>
            <a:ext cx="525928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сети –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распределение вероятностей принадлежности к классу</a:t>
            </a:r>
            <a:endParaRPr/>
          </a:p>
        </p:txBody>
      </p:sp>
      <p:grpSp>
        <p:nvGrpSpPr>
          <p:cNvPr id="653" name="Google Shape;653;p50"/>
          <p:cNvGrpSpPr/>
          <p:nvPr/>
        </p:nvGrpSpPr>
        <p:grpSpPr>
          <a:xfrm>
            <a:off x="5535671" y="3946773"/>
            <a:ext cx="6196322" cy="2520280"/>
            <a:chOff x="5535671" y="3946773"/>
            <a:chExt cx="6196322" cy="2520280"/>
          </a:xfrm>
        </p:grpSpPr>
        <p:sp>
          <p:nvSpPr>
            <p:cNvPr id="654" name="Google Shape;654;p50"/>
            <p:cNvSpPr/>
            <p:nvPr/>
          </p:nvSpPr>
          <p:spPr>
            <a:xfrm>
              <a:off x="9840740" y="5804087"/>
              <a:ext cx="427434" cy="8626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5" name="Google Shape;655;p50"/>
            <p:cNvSpPr/>
            <p:nvPr/>
          </p:nvSpPr>
          <p:spPr>
            <a:xfrm>
              <a:off x="8173865" y="5713845"/>
              <a:ext cx="427434" cy="17650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6" name="Google Shape;656;p50"/>
            <p:cNvSpPr/>
            <p:nvPr/>
          </p:nvSpPr>
          <p:spPr>
            <a:xfrm>
              <a:off x="8993015" y="5581651"/>
              <a:ext cx="427434" cy="3086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7" name="Google Shape;657;p50"/>
            <p:cNvSpPr/>
            <p:nvPr/>
          </p:nvSpPr>
          <p:spPr>
            <a:xfrm>
              <a:off x="7321377" y="4029075"/>
              <a:ext cx="427434" cy="18612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6473652" y="5514976"/>
              <a:ext cx="427434" cy="375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659" name="Google Shape;659;p50"/>
            <p:cNvCxnSpPr/>
            <p:nvPr/>
          </p:nvCxnSpPr>
          <p:spPr>
            <a:xfrm>
              <a:off x="5953125" y="5890989"/>
              <a:ext cx="48006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60" name="Google Shape;660;p50"/>
            <p:cNvCxnSpPr/>
            <p:nvPr/>
          </p:nvCxnSpPr>
          <p:spPr>
            <a:xfrm rot="10800000">
              <a:off x="6098354" y="4158109"/>
              <a:ext cx="0" cy="187220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661" name="Google Shape;661;p50"/>
            <p:cNvSpPr/>
            <p:nvPr/>
          </p:nvSpPr>
          <p:spPr>
            <a:xfrm>
              <a:off x="5535671" y="3946773"/>
              <a:ext cx="590226" cy="5847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662" name="Google Shape;662;p50"/>
            <p:cNvSpPr/>
            <p:nvPr/>
          </p:nvSpPr>
          <p:spPr>
            <a:xfrm>
              <a:off x="10488960" y="5882278"/>
              <a:ext cx="1243033" cy="5847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663" name="Google Shape;663;p50"/>
            <p:cNvSpPr/>
            <p:nvPr/>
          </p:nvSpPr>
          <p:spPr>
            <a:xfrm>
              <a:off x="6637901" y="585246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4" name="Google Shape;664;p50"/>
            <p:cNvSpPr/>
            <p:nvPr/>
          </p:nvSpPr>
          <p:spPr>
            <a:xfrm>
              <a:off x="9185662" y="586310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5" name="Google Shape;665;p50"/>
            <p:cNvSpPr/>
            <p:nvPr/>
          </p:nvSpPr>
          <p:spPr>
            <a:xfrm>
              <a:off x="8337995" y="584975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7485568" y="584865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7" name="Google Shape;667;p50"/>
            <p:cNvSpPr txBox="1"/>
            <p:nvPr/>
          </p:nvSpPr>
          <p:spPr>
            <a:xfrm>
              <a:off x="7005466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668" name="Google Shape;668;p50"/>
            <p:cNvSpPr txBox="1"/>
            <p:nvPr/>
          </p:nvSpPr>
          <p:spPr>
            <a:xfrm>
              <a:off x="6158412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669" name="Google Shape;669;p50"/>
            <p:cNvSpPr txBox="1"/>
            <p:nvPr/>
          </p:nvSpPr>
          <p:spPr>
            <a:xfrm>
              <a:off x="7852520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670" name="Google Shape;670;p50"/>
            <p:cNvSpPr txBox="1"/>
            <p:nvPr/>
          </p:nvSpPr>
          <p:spPr>
            <a:xfrm>
              <a:off x="8699574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671" name="Google Shape;671;p50"/>
            <p:cNvSpPr txBox="1"/>
            <p:nvPr/>
          </p:nvSpPr>
          <p:spPr>
            <a:xfrm>
              <a:off x="9546626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10028566" y="5849902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679" name="Google Shape;6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71" y="1401398"/>
            <a:ext cx="5534797" cy="369447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СКОЛЬЗЯЩЕЕ ОКНО</a:t>
            </a:r>
            <a:endParaRPr/>
          </a:p>
        </p:txBody>
      </p:sp>
      <p:sp>
        <p:nvSpPr>
          <p:cNvPr id="686" name="Google Shape;686;p52"/>
          <p:cNvSpPr/>
          <p:nvPr/>
        </p:nvSpPr>
        <p:spPr>
          <a:xfrm>
            <a:off x="6246830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87" name="Google Shape;687;p52"/>
          <p:cNvGrpSpPr/>
          <p:nvPr/>
        </p:nvGrpSpPr>
        <p:grpSpPr>
          <a:xfrm>
            <a:off x="368371" y="1388698"/>
            <a:ext cx="5547497" cy="3707176"/>
            <a:chOff x="469971" y="2150698"/>
            <a:chExt cx="5547497" cy="3707176"/>
          </a:xfrm>
        </p:grpSpPr>
        <p:pic>
          <p:nvPicPr>
            <p:cNvPr id="688" name="Google Shape;688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671" y="2163398"/>
              <a:ext cx="5534797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89" name="Google Shape;689;p52"/>
            <p:cNvSpPr/>
            <p:nvPr/>
          </p:nvSpPr>
          <p:spPr>
            <a:xfrm>
              <a:off x="469971" y="2150698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90" name="Google Shape;690;p52"/>
          <p:cNvGrpSpPr/>
          <p:nvPr/>
        </p:nvGrpSpPr>
        <p:grpSpPr>
          <a:xfrm>
            <a:off x="7076518" y="2221832"/>
            <a:ext cx="2124294" cy="2053608"/>
            <a:chOff x="7155327" y="2349501"/>
            <a:chExt cx="2124294" cy="2053608"/>
          </a:xfrm>
        </p:grpSpPr>
        <p:pic>
          <p:nvPicPr>
            <p:cNvPr id="691" name="Google Shape;691;p52"/>
            <p:cNvPicPr preferRelativeResize="0"/>
            <p:nvPr/>
          </p:nvPicPr>
          <p:blipFill rotWithShape="1">
            <a:blip r:embed="rId3">
              <a:alphaModFix/>
            </a:blip>
            <a:srcRect b="44427" l="0" r="61689" t="0"/>
            <a:stretch/>
          </p:blipFill>
          <p:spPr>
            <a:xfrm>
              <a:off x="7155327" y="2349501"/>
              <a:ext cx="2120399" cy="2053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52"/>
            <p:cNvSpPr/>
            <p:nvPr/>
          </p:nvSpPr>
          <p:spPr>
            <a:xfrm>
              <a:off x="7155327" y="2349979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В КОМПЬЮТЕРНОМ ЗРЕНИИ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12" y="2202376"/>
            <a:ext cx="3624443" cy="331164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СКОЛЬЗЯЩЕЕ ОКНО</a:t>
            </a:r>
            <a:endParaRPr/>
          </a:p>
        </p:txBody>
      </p:sp>
      <p:sp>
        <p:nvSpPr>
          <p:cNvPr id="699" name="Google Shape;699;p53"/>
          <p:cNvSpPr/>
          <p:nvPr/>
        </p:nvSpPr>
        <p:spPr>
          <a:xfrm>
            <a:off x="6246830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00" name="Google Shape;700;p53"/>
          <p:cNvGrpSpPr/>
          <p:nvPr/>
        </p:nvGrpSpPr>
        <p:grpSpPr>
          <a:xfrm>
            <a:off x="368371" y="1388698"/>
            <a:ext cx="5547497" cy="3707176"/>
            <a:chOff x="469971" y="2150698"/>
            <a:chExt cx="5547497" cy="3707176"/>
          </a:xfrm>
        </p:grpSpPr>
        <p:pic>
          <p:nvPicPr>
            <p:cNvPr id="701" name="Google Shape;701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671" y="2163398"/>
              <a:ext cx="5534797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02" name="Google Shape;702;p53"/>
            <p:cNvSpPr/>
            <p:nvPr/>
          </p:nvSpPr>
          <p:spPr>
            <a:xfrm>
              <a:off x="469971" y="2150698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03" name="Google Shape;703;p53"/>
          <p:cNvSpPr/>
          <p:nvPr/>
        </p:nvSpPr>
        <p:spPr>
          <a:xfrm>
            <a:off x="9537104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04" name="Google Shape;704;p53"/>
          <p:cNvGrpSpPr/>
          <p:nvPr/>
        </p:nvGrpSpPr>
        <p:grpSpPr>
          <a:xfrm>
            <a:off x="10321322" y="2102564"/>
            <a:ext cx="1832578" cy="2305454"/>
            <a:chOff x="10105422" y="3125234"/>
            <a:chExt cx="1375567" cy="1730514"/>
          </a:xfrm>
        </p:grpSpPr>
        <p:cxnSp>
          <p:nvCxnSpPr>
            <p:cNvPr id="705" name="Google Shape;705;p53"/>
            <p:cNvCxnSpPr/>
            <p:nvPr/>
          </p:nvCxnSpPr>
          <p:spPr>
            <a:xfrm>
              <a:off x="10147554" y="3313288"/>
              <a:ext cx="6096" cy="1382537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6" name="Google Shape;706;p53"/>
            <p:cNvSpPr/>
            <p:nvPr/>
          </p:nvSpPr>
          <p:spPr>
            <a:xfrm>
              <a:off x="10105422" y="327606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10105422" y="464155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10105422" y="361744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10105422" y="3958813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10105422" y="430018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1" name="Google Shape;711;p53"/>
            <p:cNvSpPr txBox="1"/>
            <p:nvPr/>
          </p:nvSpPr>
          <p:spPr>
            <a:xfrm>
              <a:off x="10308657" y="312523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712" name="Google Shape;712;p53"/>
            <p:cNvSpPr txBox="1"/>
            <p:nvPr/>
          </p:nvSpPr>
          <p:spPr>
            <a:xfrm>
              <a:off x="10308657" y="3471225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713" name="Google Shape;713;p53"/>
            <p:cNvSpPr txBox="1"/>
            <p:nvPr/>
          </p:nvSpPr>
          <p:spPr>
            <a:xfrm>
              <a:off x="10308657" y="3817223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714" name="Google Shape;714;p53"/>
            <p:cNvSpPr txBox="1"/>
            <p:nvPr/>
          </p:nvSpPr>
          <p:spPr>
            <a:xfrm>
              <a:off x="10308657" y="4163216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715" name="Google Shape;715;p53"/>
            <p:cNvSpPr txBox="1"/>
            <p:nvPr/>
          </p:nvSpPr>
          <p:spPr>
            <a:xfrm>
              <a:off x="10308657" y="450921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</p:grpSp>
      <p:sp>
        <p:nvSpPr>
          <p:cNvPr id="716" name="Google Shape;716;p53"/>
          <p:cNvSpPr txBox="1"/>
          <p:nvPr/>
        </p:nvSpPr>
        <p:spPr>
          <a:xfrm>
            <a:off x="8345983" y="910671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</a:t>
            </a:r>
            <a:endParaRPr/>
          </a:p>
        </p:txBody>
      </p:sp>
      <p:cxnSp>
        <p:nvCxnSpPr>
          <p:cNvPr id="717" name="Google Shape;717;p53"/>
          <p:cNvCxnSpPr/>
          <p:nvPr/>
        </p:nvCxnSpPr>
        <p:spPr>
          <a:xfrm>
            <a:off x="9730554" y="1537520"/>
            <a:ext cx="0" cy="11081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718" name="Google Shape;718;p53"/>
          <p:cNvGrpSpPr/>
          <p:nvPr/>
        </p:nvGrpSpPr>
        <p:grpSpPr>
          <a:xfrm>
            <a:off x="7076518" y="2221832"/>
            <a:ext cx="2124294" cy="2053608"/>
            <a:chOff x="7155327" y="2349501"/>
            <a:chExt cx="2124294" cy="2053608"/>
          </a:xfrm>
        </p:grpSpPr>
        <p:pic>
          <p:nvPicPr>
            <p:cNvPr id="719" name="Google Shape;719;p53"/>
            <p:cNvPicPr preferRelativeResize="0"/>
            <p:nvPr/>
          </p:nvPicPr>
          <p:blipFill rotWithShape="1">
            <a:blip r:embed="rId3">
              <a:alphaModFix/>
            </a:blip>
            <a:srcRect b="44427" l="0" r="61689" t="0"/>
            <a:stretch/>
          </p:blipFill>
          <p:spPr>
            <a:xfrm>
              <a:off x="7155327" y="2349501"/>
              <a:ext cx="2120399" cy="2053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53"/>
            <p:cNvSpPr/>
            <p:nvPr/>
          </p:nvSpPr>
          <p:spPr>
            <a:xfrm>
              <a:off x="7155327" y="2349979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СКОЛЬЗЯЩЕЕ ОКНО</a:t>
            </a:r>
            <a:endParaRPr/>
          </a:p>
        </p:txBody>
      </p:sp>
      <p:sp>
        <p:nvSpPr>
          <p:cNvPr id="727" name="Google Shape;727;p54"/>
          <p:cNvSpPr/>
          <p:nvPr/>
        </p:nvSpPr>
        <p:spPr>
          <a:xfrm>
            <a:off x="6246830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28" name="Google Shape;728;p54"/>
          <p:cNvGrpSpPr/>
          <p:nvPr/>
        </p:nvGrpSpPr>
        <p:grpSpPr>
          <a:xfrm>
            <a:off x="368371" y="1388698"/>
            <a:ext cx="5547497" cy="3707176"/>
            <a:chOff x="469971" y="2150698"/>
            <a:chExt cx="5547497" cy="3707176"/>
          </a:xfrm>
        </p:grpSpPr>
        <p:pic>
          <p:nvPicPr>
            <p:cNvPr id="729" name="Google Shape;729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671" y="2163398"/>
              <a:ext cx="5534797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30" name="Google Shape;730;p54"/>
            <p:cNvSpPr/>
            <p:nvPr/>
          </p:nvSpPr>
          <p:spPr>
            <a:xfrm>
              <a:off x="469971" y="2150698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31" name="Google Shape;731;p54"/>
          <p:cNvSpPr/>
          <p:nvPr/>
        </p:nvSpPr>
        <p:spPr>
          <a:xfrm>
            <a:off x="9537104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32" name="Google Shape;732;p54"/>
          <p:cNvGrpSpPr/>
          <p:nvPr/>
        </p:nvGrpSpPr>
        <p:grpSpPr>
          <a:xfrm>
            <a:off x="10321322" y="2102564"/>
            <a:ext cx="1832578" cy="2305454"/>
            <a:chOff x="10105422" y="3125234"/>
            <a:chExt cx="1375567" cy="1730514"/>
          </a:xfrm>
        </p:grpSpPr>
        <p:cxnSp>
          <p:nvCxnSpPr>
            <p:cNvPr id="733" name="Google Shape;733;p54"/>
            <p:cNvCxnSpPr/>
            <p:nvPr/>
          </p:nvCxnSpPr>
          <p:spPr>
            <a:xfrm>
              <a:off x="10147554" y="3313288"/>
              <a:ext cx="6096" cy="1382537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4" name="Google Shape;734;p54"/>
            <p:cNvSpPr/>
            <p:nvPr/>
          </p:nvSpPr>
          <p:spPr>
            <a:xfrm>
              <a:off x="10105422" y="327606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5" name="Google Shape;735;p54"/>
            <p:cNvSpPr/>
            <p:nvPr/>
          </p:nvSpPr>
          <p:spPr>
            <a:xfrm>
              <a:off x="10105422" y="464155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10105422" y="361744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7" name="Google Shape;737;p54"/>
            <p:cNvSpPr/>
            <p:nvPr/>
          </p:nvSpPr>
          <p:spPr>
            <a:xfrm>
              <a:off x="10105422" y="3958813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8" name="Google Shape;738;p54"/>
            <p:cNvSpPr/>
            <p:nvPr/>
          </p:nvSpPr>
          <p:spPr>
            <a:xfrm>
              <a:off x="10105422" y="430018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9" name="Google Shape;739;p54"/>
            <p:cNvSpPr txBox="1"/>
            <p:nvPr/>
          </p:nvSpPr>
          <p:spPr>
            <a:xfrm>
              <a:off x="10308657" y="312523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740" name="Google Shape;740;p54"/>
            <p:cNvSpPr txBox="1"/>
            <p:nvPr/>
          </p:nvSpPr>
          <p:spPr>
            <a:xfrm>
              <a:off x="10308657" y="3471225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741" name="Google Shape;741;p54"/>
            <p:cNvSpPr txBox="1"/>
            <p:nvPr/>
          </p:nvSpPr>
          <p:spPr>
            <a:xfrm>
              <a:off x="10308657" y="3817223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742" name="Google Shape;742;p54"/>
            <p:cNvSpPr txBox="1"/>
            <p:nvPr/>
          </p:nvSpPr>
          <p:spPr>
            <a:xfrm>
              <a:off x="10308657" y="4163216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743" name="Google Shape;743;p54"/>
            <p:cNvSpPr txBox="1"/>
            <p:nvPr/>
          </p:nvSpPr>
          <p:spPr>
            <a:xfrm>
              <a:off x="10308657" y="450921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</p:grpSp>
      <p:sp>
        <p:nvSpPr>
          <p:cNvPr id="744" name="Google Shape;744;p54"/>
          <p:cNvSpPr txBox="1"/>
          <p:nvPr/>
        </p:nvSpPr>
        <p:spPr>
          <a:xfrm>
            <a:off x="8345983" y="910671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</a:t>
            </a:r>
            <a:endParaRPr/>
          </a:p>
        </p:txBody>
      </p:sp>
      <p:cxnSp>
        <p:nvCxnSpPr>
          <p:cNvPr id="745" name="Google Shape;745;p54"/>
          <p:cNvCxnSpPr/>
          <p:nvPr/>
        </p:nvCxnSpPr>
        <p:spPr>
          <a:xfrm>
            <a:off x="9730554" y="1537520"/>
            <a:ext cx="0" cy="11081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746" name="Google Shape;746;p54"/>
          <p:cNvGrpSpPr/>
          <p:nvPr/>
        </p:nvGrpSpPr>
        <p:grpSpPr>
          <a:xfrm>
            <a:off x="7023559" y="4721527"/>
            <a:ext cx="4355641" cy="1904615"/>
            <a:chOff x="6464759" y="4873927"/>
            <a:chExt cx="4372792" cy="1904615"/>
          </a:xfrm>
        </p:grpSpPr>
        <p:sp>
          <p:nvSpPr>
            <p:cNvPr id="747" name="Google Shape;747;p54"/>
            <p:cNvSpPr/>
            <p:nvPr/>
          </p:nvSpPr>
          <p:spPr>
            <a:xfrm>
              <a:off x="10005927" y="5067301"/>
              <a:ext cx="389343" cy="10986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8" name="Google Shape;748;p54"/>
            <p:cNvSpPr/>
            <p:nvPr/>
          </p:nvSpPr>
          <p:spPr>
            <a:xfrm>
              <a:off x="8487597" y="6034289"/>
              <a:ext cx="389343" cy="1316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9" name="Google Shape;749;p54"/>
            <p:cNvSpPr/>
            <p:nvPr/>
          </p:nvSpPr>
          <p:spPr>
            <a:xfrm>
              <a:off x="9233748" y="6045199"/>
              <a:ext cx="389343" cy="1207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0" name="Google Shape;750;p54"/>
            <p:cNvSpPr/>
            <p:nvPr/>
          </p:nvSpPr>
          <p:spPr>
            <a:xfrm>
              <a:off x="7711079" y="6019800"/>
              <a:ext cx="389343" cy="1461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1" name="Google Shape;751;p54"/>
            <p:cNvSpPr/>
            <p:nvPr/>
          </p:nvSpPr>
          <p:spPr>
            <a:xfrm>
              <a:off x="6938899" y="6045200"/>
              <a:ext cx="389343" cy="1207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752" name="Google Shape;752;p54"/>
            <p:cNvCxnSpPr/>
            <p:nvPr/>
          </p:nvCxnSpPr>
          <p:spPr>
            <a:xfrm>
              <a:off x="6464759" y="6166414"/>
              <a:ext cx="437279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53" name="Google Shape;753;p54"/>
            <p:cNvCxnSpPr/>
            <p:nvPr/>
          </p:nvCxnSpPr>
          <p:spPr>
            <a:xfrm rot="10800000">
              <a:off x="6597046" y="4873927"/>
              <a:ext cx="0" cy="1396406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754" name="Google Shape;754;p54"/>
            <p:cNvSpPr/>
            <p:nvPr/>
          </p:nvSpPr>
          <p:spPr>
            <a:xfrm>
              <a:off x="7088511" y="6137681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5" name="Google Shape;755;p54"/>
            <p:cNvSpPr/>
            <p:nvPr/>
          </p:nvSpPr>
          <p:spPr>
            <a:xfrm>
              <a:off x="9409227" y="6145616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6" name="Google Shape;756;p54"/>
            <p:cNvSpPr/>
            <p:nvPr/>
          </p:nvSpPr>
          <p:spPr>
            <a:xfrm>
              <a:off x="8637100" y="6135662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7" name="Google Shape;757;p54"/>
            <p:cNvSpPr/>
            <p:nvPr/>
          </p:nvSpPr>
          <p:spPr>
            <a:xfrm>
              <a:off x="7860638" y="6134836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8" name="Google Shape;758;p54"/>
            <p:cNvSpPr txBox="1"/>
            <p:nvPr/>
          </p:nvSpPr>
          <p:spPr>
            <a:xfrm>
              <a:off x="7423319" y="6193767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759" name="Google Shape;759;p54"/>
            <p:cNvSpPr txBox="1"/>
            <p:nvPr/>
          </p:nvSpPr>
          <p:spPr>
            <a:xfrm>
              <a:off x="6651752" y="6193767"/>
              <a:ext cx="958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760" name="Google Shape;760;p54"/>
            <p:cNvSpPr txBox="1"/>
            <p:nvPr/>
          </p:nvSpPr>
          <p:spPr>
            <a:xfrm>
              <a:off x="8194889" y="6193766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761" name="Google Shape;761;p54"/>
            <p:cNvSpPr txBox="1"/>
            <p:nvPr/>
          </p:nvSpPr>
          <p:spPr>
            <a:xfrm>
              <a:off x="8966457" y="6193766"/>
              <a:ext cx="958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762" name="Google Shape;762;p54"/>
            <p:cNvSpPr txBox="1"/>
            <p:nvPr/>
          </p:nvSpPr>
          <p:spPr>
            <a:xfrm>
              <a:off x="9738023" y="6193766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  <p:sp>
          <p:nvSpPr>
            <p:cNvPr id="763" name="Google Shape;763;p54"/>
            <p:cNvSpPr/>
            <p:nvPr/>
          </p:nvSpPr>
          <p:spPr>
            <a:xfrm>
              <a:off x="10177015" y="6135769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64" name="Google Shape;764;p54"/>
          <p:cNvGrpSpPr/>
          <p:nvPr/>
        </p:nvGrpSpPr>
        <p:grpSpPr>
          <a:xfrm>
            <a:off x="7076518" y="2221832"/>
            <a:ext cx="2124294" cy="2053608"/>
            <a:chOff x="7155327" y="2349501"/>
            <a:chExt cx="2124294" cy="2053608"/>
          </a:xfrm>
        </p:grpSpPr>
        <p:pic>
          <p:nvPicPr>
            <p:cNvPr id="765" name="Google Shape;765;p54"/>
            <p:cNvPicPr preferRelativeResize="0"/>
            <p:nvPr/>
          </p:nvPicPr>
          <p:blipFill rotWithShape="1">
            <a:blip r:embed="rId3">
              <a:alphaModFix/>
            </a:blip>
            <a:srcRect b="44427" l="0" r="61689" t="0"/>
            <a:stretch/>
          </p:blipFill>
          <p:spPr>
            <a:xfrm>
              <a:off x="7155327" y="2349501"/>
              <a:ext cx="2120399" cy="2053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6" name="Google Shape;766;p54"/>
            <p:cNvSpPr/>
            <p:nvPr/>
          </p:nvSpPr>
          <p:spPr>
            <a:xfrm>
              <a:off x="7155327" y="2349979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СКОЛЬЗЯЩЕЕ ОКНО</a:t>
            </a:r>
            <a:endParaRPr/>
          </a:p>
        </p:txBody>
      </p:sp>
      <p:sp>
        <p:nvSpPr>
          <p:cNvPr id="773" name="Google Shape;773;p55"/>
          <p:cNvSpPr/>
          <p:nvPr/>
        </p:nvSpPr>
        <p:spPr>
          <a:xfrm>
            <a:off x="6246830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74" name="Google Shape;774;p55"/>
          <p:cNvGrpSpPr/>
          <p:nvPr/>
        </p:nvGrpSpPr>
        <p:grpSpPr>
          <a:xfrm>
            <a:off x="381071" y="1388698"/>
            <a:ext cx="5534797" cy="3707176"/>
            <a:chOff x="482671" y="2150698"/>
            <a:chExt cx="5534797" cy="3707176"/>
          </a:xfrm>
        </p:grpSpPr>
        <p:pic>
          <p:nvPicPr>
            <p:cNvPr id="775" name="Google Shape;775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671" y="2163398"/>
              <a:ext cx="5534797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76" name="Google Shape;776;p55"/>
            <p:cNvSpPr/>
            <p:nvPr/>
          </p:nvSpPr>
          <p:spPr>
            <a:xfrm>
              <a:off x="1295471" y="2150698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77" name="Google Shape;777;p55"/>
          <p:cNvSpPr/>
          <p:nvPr/>
        </p:nvSpPr>
        <p:spPr>
          <a:xfrm>
            <a:off x="9537104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78" name="Google Shape;778;p55"/>
          <p:cNvGrpSpPr/>
          <p:nvPr/>
        </p:nvGrpSpPr>
        <p:grpSpPr>
          <a:xfrm>
            <a:off x="10321322" y="2102564"/>
            <a:ext cx="1832578" cy="2305454"/>
            <a:chOff x="10105422" y="3125234"/>
            <a:chExt cx="1375567" cy="1730514"/>
          </a:xfrm>
        </p:grpSpPr>
        <p:cxnSp>
          <p:nvCxnSpPr>
            <p:cNvPr id="779" name="Google Shape;779;p55"/>
            <p:cNvCxnSpPr/>
            <p:nvPr/>
          </p:nvCxnSpPr>
          <p:spPr>
            <a:xfrm>
              <a:off x="10147554" y="3313288"/>
              <a:ext cx="6096" cy="1382537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0" name="Google Shape;780;p55"/>
            <p:cNvSpPr/>
            <p:nvPr/>
          </p:nvSpPr>
          <p:spPr>
            <a:xfrm>
              <a:off x="10105422" y="327606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10105422" y="464155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10105422" y="361744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10105422" y="3958813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10105422" y="430018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5" name="Google Shape;785;p55"/>
            <p:cNvSpPr txBox="1"/>
            <p:nvPr/>
          </p:nvSpPr>
          <p:spPr>
            <a:xfrm>
              <a:off x="10308657" y="312523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786" name="Google Shape;786;p55"/>
            <p:cNvSpPr txBox="1"/>
            <p:nvPr/>
          </p:nvSpPr>
          <p:spPr>
            <a:xfrm>
              <a:off x="10308657" y="3471225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787" name="Google Shape;787;p55"/>
            <p:cNvSpPr txBox="1"/>
            <p:nvPr/>
          </p:nvSpPr>
          <p:spPr>
            <a:xfrm>
              <a:off x="10308657" y="3817223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788" name="Google Shape;788;p55"/>
            <p:cNvSpPr txBox="1"/>
            <p:nvPr/>
          </p:nvSpPr>
          <p:spPr>
            <a:xfrm>
              <a:off x="10308657" y="4163216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789" name="Google Shape;789;p55"/>
            <p:cNvSpPr txBox="1"/>
            <p:nvPr/>
          </p:nvSpPr>
          <p:spPr>
            <a:xfrm>
              <a:off x="10308657" y="450921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</p:grpSp>
      <p:sp>
        <p:nvSpPr>
          <p:cNvPr id="790" name="Google Shape;790;p55"/>
          <p:cNvSpPr txBox="1"/>
          <p:nvPr/>
        </p:nvSpPr>
        <p:spPr>
          <a:xfrm>
            <a:off x="8345983" y="910671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</a:t>
            </a:r>
            <a:endParaRPr/>
          </a:p>
        </p:txBody>
      </p:sp>
      <p:cxnSp>
        <p:nvCxnSpPr>
          <p:cNvPr id="791" name="Google Shape;791;p55"/>
          <p:cNvCxnSpPr/>
          <p:nvPr/>
        </p:nvCxnSpPr>
        <p:spPr>
          <a:xfrm>
            <a:off x="9730554" y="1537520"/>
            <a:ext cx="0" cy="11081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792" name="Google Shape;792;p55"/>
          <p:cNvGrpSpPr/>
          <p:nvPr/>
        </p:nvGrpSpPr>
        <p:grpSpPr>
          <a:xfrm>
            <a:off x="7023559" y="4721527"/>
            <a:ext cx="4355641" cy="1904615"/>
            <a:chOff x="6464759" y="4873927"/>
            <a:chExt cx="4372792" cy="1904615"/>
          </a:xfrm>
        </p:grpSpPr>
        <p:sp>
          <p:nvSpPr>
            <p:cNvPr id="793" name="Google Shape;793;p55"/>
            <p:cNvSpPr/>
            <p:nvPr/>
          </p:nvSpPr>
          <p:spPr>
            <a:xfrm>
              <a:off x="10005927" y="5118101"/>
              <a:ext cx="389343" cy="1047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8487597" y="6034289"/>
              <a:ext cx="389343" cy="1316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9233748" y="6045199"/>
              <a:ext cx="389343" cy="1207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6" name="Google Shape;796;p55"/>
            <p:cNvSpPr/>
            <p:nvPr/>
          </p:nvSpPr>
          <p:spPr>
            <a:xfrm>
              <a:off x="7711079" y="5816600"/>
              <a:ext cx="389343" cy="3493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6938899" y="6045200"/>
              <a:ext cx="389343" cy="1207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798" name="Google Shape;798;p55"/>
            <p:cNvCxnSpPr/>
            <p:nvPr/>
          </p:nvCxnSpPr>
          <p:spPr>
            <a:xfrm>
              <a:off x="6464759" y="6166414"/>
              <a:ext cx="437279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99" name="Google Shape;799;p55"/>
            <p:cNvCxnSpPr/>
            <p:nvPr/>
          </p:nvCxnSpPr>
          <p:spPr>
            <a:xfrm rot="10800000">
              <a:off x="6597046" y="4873927"/>
              <a:ext cx="0" cy="1396406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00" name="Google Shape;800;p55"/>
            <p:cNvSpPr/>
            <p:nvPr/>
          </p:nvSpPr>
          <p:spPr>
            <a:xfrm>
              <a:off x="7088511" y="6137681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9409227" y="6145616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8637100" y="6135662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7860638" y="6134836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4" name="Google Shape;804;p55"/>
            <p:cNvSpPr txBox="1"/>
            <p:nvPr/>
          </p:nvSpPr>
          <p:spPr>
            <a:xfrm>
              <a:off x="7423319" y="6193767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805" name="Google Shape;805;p55"/>
            <p:cNvSpPr txBox="1"/>
            <p:nvPr/>
          </p:nvSpPr>
          <p:spPr>
            <a:xfrm>
              <a:off x="6651752" y="6193767"/>
              <a:ext cx="958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806" name="Google Shape;806;p55"/>
            <p:cNvSpPr txBox="1"/>
            <p:nvPr/>
          </p:nvSpPr>
          <p:spPr>
            <a:xfrm>
              <a:off x="8194889" y="6193766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807" name="Google Shape;807;p55"/>
            <p:cNvSpPr txBox="1"/>
            <p:nvPr/>
          </p:nvSpPr>
          <p:spPr>
            <a:xfrm>
              <a:off x="8966457" y="6193766"/>
              <a:ext cx="958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808" name="Google Shape;808;p55"/>
            <p:cNvSpPr txBox="1"/>
            <p:nvPr/>
          </p:nvSpPr>
          <p:spPr>
            <a:xfrm>
              <a:off x="9738023" y="6193766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10177015" y="6135769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10" name="Google Shape;810;p55"/>
          <p:cNvGrpSpPr/>
          <p:nvPr/>
        </p:nvGrpSpPr>
        <p:grpSpPr>
          <a:xfrm>
            <a:off x="7076518" y="2221832"/>
            <a:ext cx="2124294" cy="2053608"/>
            <a:chOff x="7155327" y="2349501"/>
            <a:chExt cx="2124294" cy="2053608"/>
          </a:xfrm>
        </p:grpSpPr>
        <p:pic>
          <p:nvPicPr>
            <p:cNvPr id="811" name="Google Shape;811;p55"/>
            <p:cNvPicPr preferRelativeResize="0"/>
            <p:nvPr/>
          </p:nvPicPr>
          <p:blipFill rotWithShape="1">
            <a:blip r:embed="rId3">
              <a:alphaModFix/>
            </a:blip>
            <a:srcRect b="44427" l="14825" r="46865" t="0"/>
            <a:stretch/>
          </p:blipFill>
          <p:spPr>
            <a:xfrm>
              <a:off x="7155327" y="2349501"/>
              <a:ext cx="2120399" cy="2053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55"/>
            <p:cNvSpPr/>
            <p:nvPr/>
          </p:nvSpPr>
          <p:spPr>
            <a:xfrm>
              <a:off x="7155327" y="2349979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СКОЛЬЗЯЩЕЕ ОКНО</a:t>
            </a:r>
            <a:endParaRPr/>
          </a:p>
        </p:txBody>
      </p:sp>
      <p:sp>
        <p:nvSpPr>
          <p:cNvPr id="819" name="Google Shape;819;p56"/>
          <p:cNvSpPr/>
          <p:nvPr/>
        </p:nvSpPr>
        <p:spPr>
          <a:xfrm>
            <a:off x="6246830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20" name="Google Shape;820;p56"/>
          <p:cNvGrpSpPr/>
          <p:nvPr/>
        </p:nvGrpSpPr>
        <p:grpSpPr>
          <a:xfrm>
            <a:off x="381071" y="1388698"/>
            <a:ext cx="5534797" cy="3707176"/>
            <a:chOff x="482671" y="2150698"/>
            <a:chExt cx="5534797" cy="3707176"/>
          </a:xfrm>
        </p:grpSpPr>
        <p:pic>
          <p:nvPicPr>
            <p:cNvPr id="821" name="Google Shape;821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671" y="2163398"/>
              <a:ext cx="5534797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22" name="Google Shape;822;p56"/>
            <p:cNvSpPr/>
            <p:nvPr/>
          </p:nvSpPr>
          <p:spPr>
            <a:xfrm>
              <a:off x="2146371" y="2150698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823" name="Google Shape;823;p56"/>
          <p:cNvSpPr/>
          <p:nvPr/>
        </p:nvSpPr>
        <p:spPr>
          <a:xfrm>
            <a:off x="9537104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24" name="Google Shape;824;p56"/>
          <p:cNvGrpSpPr/>
          <p:nvPr/>
        </p:nvGrpSpPr>
        <p:grpSpPr>
          <a:xfrm>
            <a:off x="10321322" y="2102564"/>
            <a:ext cx="1832578" cy="2305454"/>
            <a:chOff x="10105422" y="3125234"/>
            <a:chExt cx="1375567" cy="1730514"/>
          </a:xfrm>
        </p:grpSpPr>
        <p:cxnSp>
          <p:nvCxnSpPr>
            <p:cNvPr id="825" name="Google Shape;825;p56"/>
            <p:cNvCxnSpPr/>
            <p:nvPr/>
          </p:nvCxnSpPr>
          <p:spPr>
            <a:xfrm>
              <a:off x="10147554" y="3313288"/>
              <a:ext cx="6096" cy="1382537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6" name="Google Shape;826;p56"/>
            <p:cNvSpPr/>
            <p:nvPr/>
          </p:nvSpPr>
          <p:spPr>
            <a:xfrm>
              <a:off x="10105422" y="327606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0105422" y="464155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0105422" y="361744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0105422" y="3958813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0105422" y="430018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1" name="Google Shape;831;p56"/>
            <p:cNvSpPr txBox="1"/>
            <p:nvPr/>
          </p:nvSpPr>
          <p:spPr>
            <a:xfrm>
              <a:off x="10308657" y="312523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832" name="Google Shape;832;p56"/>
            <p:cNvSpPr txBox="1"/>
            <p:nvPr/>
          </p:nvSpPr>
          <p:spPr>
            <a:xfrm>
              <a:off x="10308657" y="3471225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833" name="Google Shape;833;p56"/>
            <p:cNvSpPr txBox="1"/>
            <p:nvPr/>
          </p:nvSpPr>
          <p:spPr>
            <a:xfrm>
              <a:off x="10308657" y="3817223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834" name="Google Shape;834;p56"/>
            <p:cNvSpPr txBox="1"/>
            <p:nvPr/>
          </p:nvSpPr>
          <p:spPr>
            <a:xfrm>
              <a:off x="10308657" y="4163216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835" name="Google Shape;835;p56"/>
            <p:cNvSpPr txBox="1"/>
            <p:nvPr/>
          </p:nvSpPr>
          <p:spPr>
            <a:xfrm>
              <a:off x="10308657" y="450921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</p:grpSp>
      <p:sp>
        <p:nvSpPr>
          <p:cNvPr id="836" name="Google Shape;836;p56"/>
          <p:cNvSpPr txBox="1"/>
          <p:nvPr/>
        </p:nvSpPr>
        <p:spPr>
          <a:xfrm>
            <a:off x="8345983" y="910671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</a:t>
            </a:r>
            <a:endParaRPr/>
          </a:p>
        </p:txBody>
      </p:sp>
      <p:cxnSp>
        <p:nvCxnSpPr>
          <p:cNvPr id="837" name="Google Shape;837;p56"/>
          <p:cNvCxnSpPr/>
          <p:nvPr/>
        </p:nvCxnSpPr>
        <p:spPr>
          <a:xfrm>
            <a:off x="9730554" y="1537520"/>
            <a:ext cx="0" cy="11081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838" name="Google Shape;838;p56"/>
          <p:cNvGrpSpPr/>
          <p:nvPr/>
        </p:nvGrpSpPr>
        <p:grpSpPr>
          <a:xfrm>
            <a:off x="7023559" y="4721527"/>
            <a:ext cx="4355641" cy="1904615"/>
            <a:chOff x="6464759" y="4873927"/>
            <a:chExt cx="4372792" cy="1904615"/>
          </a:xfrm>
        </p:grpSpPr>
        <p:sp>
          <p:nvSpPr>
            <p:cNvPr id="839" name="Google Shape;839;p56"/>
            <p:cNvSpPr/>
            <p:nvPr/>
          </p:nvSpPr>
          <p:spPr>
            <a:xfrm>
              <a:off x="10005927" y="5461519"/>
              <a:ext cx="389343" cy="70441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0" name="Google Shape;840;p56"/>
            <p:cNvSpPr/>
            <p:nvPr/>
          </p:nvSpPr>
          <p:spPr>
            <a:xfrm>
              <a:off x="8487597" y="6034289"/>
              <a:ext cx="389343" cy="1316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1" name="Google Shape;841;p56"/>
            <p:cNvSpPr/>
            <p:nvPr/>
          </p:nvSpPr>
          <p:spPr>
            <a:xfrm>
              <a:off x="9233748" y="6030685"/>
              <a:ext cx="389343" cy="13525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2" name="Google Shape;842;p56"/>
            <p:cNvSpPr/>
            <p:nvPr/>
          </p:nvSpPr>
          <p:spPr>
            <a:xfrm>
              <a:off x="7711079" y="5384800"/>
              <a:ext cx="389343" cy="7811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3" name="Google Shape;843;p56"/>
            <p:cNvSpPr/>
            <p:nvPr/>
          </p:nvSpPr>
          <p:spPr>
            <a:xfrm>
              <a:off x="6938899" y="5969000"/>
              <a:ext cx="389343" cy="1969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844" name="Google Shape;844;p56"/>
            <p:cNvCxnSpPr/>
            <p:nvPr/>
          </p:nvCxnSpPr>
          <p:spPr>
            <a:xfrm>
              <a:off x="6464759" y="6166414"/>
              <a:ext cx="437279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45" name="Google Shape;845;p56"/>
            <p:cNvCxnSpPr/>
            <p:nvPr/>
          </p:nvCxnSpPr>
          <p:spPr>
            <a:xfrm rot="10800000">
              <a:off x="6597046" y="4873927"/>
              <a:ext cx="0" cy="1396406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46" name="Google Shape;846;p56"/>
            <p:cNvSpPr/>
            <p:nvPr/>
          </p:nvSpPr>
          <p:spPr>
            <a:xfrm>
              <a:off x="7088511" y="6137681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7" name="Google Shape;847;p56"/>
            <p:cNvSpPr/>
            <p:nvPr/>
          </p:nvSpPr>
          <p:spPr>
            <a:xfrm>
              <a:off x="9409227" y="6145616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8" name="Google Shape;848;p56"/>
            <p:cNvSpPr/>
            <p:nvPr/>
          </p:nvSpPr>
          <p:spPr>
            <a:xfrm>
              <a:off x="8637100" y="6135662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9" name="Google Shape;849;p56"/>
            <p:cNvSpPr/>
            <p:nvPr/>
          </p:nvSpPr>
          <p:spPr>
            <a:xfrm>
              <a:off x="7860638" y="6134836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50" name="Google Shape;850;p56"/>
            <p:cNvSpPr txBox="1"/>
            <p:nvPr/>
          </p:nvSpPr>
          <p:spPr>
            <a:xfrm>
              <a:off x="7423319" y="6193767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851" name="Google Shape;851;p56"/>
            <p:cNvSpPr txBox="1"/>
            <p:nvPr/>
          </p:nvSpPr>
          <p:spPr>
            <a:xfrm>
              <a:off x="6651752" y="6193767"/>
              <a:ext cx="958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852" name="Google Shape;852;p56"/>
            <p:cNvSpPr txBox="1"/>
            <p:nvPr/>
          </p:nvSpPr>
          <p:spPr>
            <a:xfrm>
              <a:off x="8194889" y="6193766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853" name="Google Shape;853;p56"/>
            <p:cNvSpPr txBox="1"/>
            <p:nvPr/>
          </p:nvSpPr>
          <p:spPr>
            <a:xfrm>
              <a:off x="8966457" y="6193766"/>
              <a:ext cx="958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854" name="Google Shape;854;p56"/>
            <p:cNvSpPr txBox="1"/>
            <p:nvPr/>
          </p:nvSpPr>
          <p:spPr>
            <a:xfrm>
              <a:off x="9738023" y="6193766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  <p:sp>
          <p:nvSpPr>
            <p:cNvPr id="855" name="Google Shape;855;p56"/>
            <p:cNvSpPr/>
            <p:nvPr/>
          </p:nvSpPr>
          <p:spPr>
            <a:xfrm>
              <a:off x="10177015" y="6135769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56" name="Google Shape;856;p56"/>
          <p:cNvGrpSpPr/>
          <p:nvPr/>
        </p:nvGrpSpPr>
        <p:grpSpPr>
          <a:xfrm>
            <a:off x="7076518" y="2221832"/>
            <a:ext cx="2124294" cy="2053608"/>
            <a:chOff x="7155327" y="2349501"/>
            <a:chExt cx="2124294" cy="2053608"/>
          </a:xfrm>
        </p:grpSpPr>
        <p:pic>
          <p:nvPicPr>
            <p:cNvPr id="857" name="Google Shape;857;p56"/>
            <p:cNvPicPr preferRelativeResize="0"/>
            <p:nvPr/>
          </p:nvPicPr>
          <p:blipFill rotWithShape="1">
            <a:blip r:embed="rId3">
              <a:alphaModFix/>
            </a:blip>
            <a:srcRect b="44427" l="30215" r="31474" t="0"/>
            <a:stretch/>
          </p:blipFill>
          <p:spPr>
            <a:xfrm>
              <a:off x="7155327" y="2349501"/>
              <a:ext cx="2120399" cy="2053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56"/>
            <p:cNvSpPr/>
            <p:nvPr/>
          </p:nvSpPr>
          <p:spPr>
            <a:xfrm>
              <a:off x="7155327" y="2349979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СКОЛЬЗЯЩЕЕ ОКНО</a:t>
            </a:r>
            <a:endParaRPr/>
          </a:p>
        </p:txBody>
      </p:sp>
      <p:sp>
        <p:nvSpPr>
          <p:cNvPr id="865" name="Google Shape;865;p57"/>
          <p:cNvSpPr/>
          <p:nvPr/>
        </p:nvSpPr>
        <p:spPr>
          <a:xfrm>
            <a:off x="6246830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66" name="Google Shape;866;p57"/>
          <p:cNvGrpSpPr/>
          <p:nvPr/>
        </p:nvGrpSpPr>
        <p:grpSpPr>
          <a:xfrm>
            <a:off x="381071" y="1388698"/>
            <a:ext cx="5553294" cy="3707176"/>
            <a:chOff x="482671" y="2150698"/>
            <a:chExt cx="5553294" cy="3707176"/>
          </a:xfrm>
        </p:grpSpPr>
        <p:pic>
          <p:nvPicPr>
            <p:cNvPr id="867" name="Google Shape;867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671" y="2163398"/>
              <a:ext cx="5534797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68" name="Google Shape;868;p57"/>
            <p:cNvSpPr/>
            <p:nvPr/>
          </p:nvSpPr>
          <p:spPr>
            <a:xfrm>
              <a:off x="3911671" y="2150698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869" name="Google Shape;869;p57"/>
          <p:cNvSpPr/>
          <p:nvPr/>
        </p:nvSpPr>
        <p:spPr>
          <a:xfrm>
            <a:off x="9537104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70" name="Google Shape;870;p57"/>
          <p:cNvGrpSpPr/>
          <p:nvPr/>
        </p:nvGrpSpPr>
        <p:grpSpPr>
          <a:xfrm>
            <a:off x="10321322" y="2102564"/>
            <a:ext cx="1832578" cy="2305454"/>
            <a:chOff x="10105422" y="3125234"/>
            <a:chExt cx="1375567" cy="1730514"/>
          </a:xfrm>
        </p:grpSpPr>
        <p:cxnSp>
          <p:nvCxnSpPr>
            <p:cNvPr id="871" name="Google Shape;871;p57"/>
            <p:cNvCxnSpPr/>
            <p:nvPr/>
          </p:nvCxnSpPr>
          <p:spPr>
            <a:xfrm>
              <a:off x="10147554" y="3313288"/>
              <a:ext cx="6096" cy="1382537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72" name="Google Shape;872;p57"/>
            <p:cNvSpPr/>
            <p:nvPr/>
          </p:nvSpPr>
          <p:spPr>
            <a:xfrm>
              <a:off x="10105422" y="327606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3" name="Google Shape;873;p57"/>
            <p:cNvSpPr/>
            <p:nvPr/>
          </p:nvSpPr>
          <p:spPr>
            <a:xfrm>
              <a:off x="10105422" y="464155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4" name="Google Shape;874;p57"/>
            <p:cNvSpPr/>
            <p:nvPr/>
          </p:nvSpPr>
          <p:spPr>
            <a:xfrm>
              <a:off x="10105422" y="361744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5" name="Google Shape;875;p57"/>
            <p:cNvSpPr/>
            <p:nvPr/>
          </p:nvSpPr>
          <p:spPr>
            <a:xfrm>
              <a:off x="10105422" y="3958813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6" name="Google Shape;876;p57"/>
            <p:cNvSpPr/>
            <p:nvPr/>
          </p:nvSpPr>
          <p:spPr>
            <a:xfrm>
              <a:off x="10105422" y="430018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7" name="Google Shape;877;p57"/>
            <p:cNvSpPr txBox="1"/>
            <p:nvPr/>
          </p:nvSpPr>
          <p:spPr>
            <a:xfrm>
              <a:off x="10308657" y="312523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878" name="Google Shape;878;p57"/>
            <p:cNvSpPr txBox="1"/>
            <p:nvPr/>
          </p:nvSpPr>
          <p:spPr>
            <a:xfrm>
              <a:off x="10308657" y="3471225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879" name="Google Shape;879;p57"/>
            <p:cNvSpPr txBox="1"/>
            <p:nvPr/>
          </p:nvSpPr>
          <p:spPr>
            <a:xfrm>
              <a:off x="10308657" y="3817223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880" name="Google Shape;880;p57"/>
            <p:cNvSpPr txBox="1"/>
            <p:nvPr/>
          </p:nvSpPr>
          <p:spPr>
            <a:xfrm>
              <a:off x="10308657" y="4163216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881" name="Google Shape;881;p57"/>
            <p:cNvSpPr txBox="1"/>
            <p:nvPr/>
          </p:nvSpPr>
          <p:spPr>
            <a:xfrm>
              <a:off x="10308657" y="450921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</p:grpSp>
      <p:sp>
        <p:nvSpPr>
          <p:cNvPr id="882" name="Google Shape;882;p57"/>
          <p:cNvSpPr txBox="1"/>
          <p:nvPr/>
        </p:nvSpPr>
        <p:spPr>
          <a:xfrm>
            <a:off x="8345983" y="910671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</a:t>
            </a:r>
            <a:endParaRPr/>
          </a:p>
        </p:txBody>
      </p:sp>
      <p:cxnSp>
        <p:nvCxnSpPr>
          <p:cNvPr id="883" name="Google Shape;883;p57"/>
          <p:cNvCxnSpPr/>
          <p:nvPr/>
        </p:nvCxnSpPr>
        <p:spPr>
          <a:xfrm>
            <a:off x="9730554" y="1537520"/>
            <a:ext cx="0" cy="11081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884" name="Google Shape;884;p57"/>
          <p:cNvGrpSpPr/>
          <p:nvPr/>
        </p:nvGrpSpPr>
        <p:grpSpPr>
          <a:xfrm>
            <a:off x="7023559" y="4721527"/>
            <a:ext cx="4355641" cy="1904615"/>
            <a:chOff x="6464759" y="4873927"/>
            <a:chExt cx="4372792" cy="1904615"/>
          </a:xfrm>
        </p:grpSpPr>
        <p:sp>
          <p:nvSpPr>
            <p:cNvPr id="885" name="Google Shape;885;p57"/>
            <p:cNvSpPr/>
            <p:nvPr/>
          </p:nvSpPr>
          <p:spPr>
            <a:xfrm>
              <a:off x="10005927" y="5209593"/>
              <a:ext cx="389343" cy="9563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6" name="Google Shape;886;p57"/>
            <p:cNvSpPr/>
            <p:nvPr/>
          </p:nvSpPr>
          <p:spPr>
            <a:xfrm>
              <a:off x="8487597" y="6034289"/>
              <a:ext cx="389343" cy="1316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7" name="Google Shape;887;p57"/>
            <p:cNvSpPr/>
            <p:nvPr/>
          </p:nvSpPr>
          <p:spPr>
            <a:xfrm>
              <a:off x="9233748" y="5935691"/>
              <a:ext cx="389343" cy="23024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8" name="Google Shape;888;p57"/>
            <p:cNvSpPr/>
            <p:nvPr/>
          </p:nvSpPr>
          <p:spPr>
            <a:xfrm>
              <a:off x="7711079" y="6030686"/>
              <a:ext cx="389343" cy="13525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9" name="Google Shape;889;p57"/>
            <p:cNvSpPr/>
            <p:nvPr/>
          </p:nvSpPr>
          <p:spPr>
            <a:xfrm>
              <a:off x="6938899" y="6077339"/>
              <a:ext cx="389343" cy="885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890" name="Google Shape;890;p57"/>
            <p:cNvCxnSpPr/>
            <p:nvPr/>
          </p:nvCxnSpPr>
          <p:spPr>
            <a:xfrm>
              <a:off x="6464759" y="6166414"/>
              <a:ext cx="437279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91" name="Google Shape;891;p57"/>
            <p:cNvCxnSpPr/>
            <p:nvPr/>
          </p:nvCxnSpPr>
          <p:spPr>
            <a:xfrm rot="10800000">
              <a:off x="6597046" y="4873927"/>
              <a:ext cx="0" cy="1396406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92" name="Google Shape;892;p57"/>
            <p:cNvSpPr/>
            <p:nvPr/>
          </p:nvSpPr>
          <p:spPr>
            <a:xfrm>
              <a:off x="7088511" y="6137681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3" name="Google Shape;893;p57"/>
            <p:cNvSpPr/>
            <p:nvPr/>
          </p:nvSpPr>
          <p:spPr>
            <a:xfrm>
              <a:off x="9409227" y="6145616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4" name="Google Shape;894;p57"/>
            <p:cNvSpPr/>
            <p:nvPr/>
          </p:nvSpPr>
          <p:spPr>
            <a:xfrm>
              <a:off x="8637100" y="6135662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5" name="Google Shape;895;p57"/>
            <p:cNvSpPr/>
            <p:nvPr/>
          </p:nvSpPr>
          <p:spPr>
            <a:xfrm>
              <a:off x="7860638" y="6134836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6" name="Google Shape;896;p57"/>
            <p:cNvSpPr txBox="1"/>
            <p:nvPr/>
          </p:nvSpPr>
          <p:spPr>
            <a:xfrm>
              <a:off x="7423319" y="6193767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897" name="Google Shape;897;p57"/>
            <p:cNvSpPr txBox="1"/>
            <p:nvPr/>
          </p:nvSpPr>
          <p:spPr>
            <a:xfrm>
              <a:off x="6651752" y="6193767"/>
              <a:ext cx="958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898" name="Google Shape;898;p57"/>
            <p:cNvSpPr txBox="1"/>
            <p:nvPr/>
          </p:nvSpPr>
          <p:spPr>
            <a:xfrm>
              <a:off x="8194889" y="6193766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899" name="Google Shape;899;p57"/>
            <p:cNvSpPr txBox="1"/>
            <p:nvPr/>
          </p:nvSpPr>
          <p:spPr>
            <a:xfrm>
              <a:off x="8966457" y="6193766"/>
              <a:ext cx="958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900" name="Google Shape;900;p57"/>
            <p:cNvSpPr txBox="1"/>
            <p:nvPr/>
          </p:nvSpPr>
          <p:spPr>
            <a:xfrm>
              <a:off x="9738023" y="6193766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  <p:sp>
          <p:nvSpPr>
            <p:cNvPr id="901" name="Google Shape;901;p57"/>
            <p:cNvSpPr/>
            <p:nvPr/>
          </p:nvSpPr>
          <p:spPr>
            <a:xfrm>
              <a:off x="10177015" y="6135769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02" name="Google Shape;902;p57"/>
          <p:cNvGrpSpPr/>
          <p:nvPr/>
        </p:nvGrpSpPr>
        <p:grpSpPr>
          <a:xfrm>
            <a:off x="7076518" y="2221832"/>
            <a:ext cx="2124294" cy="2053608"/>
            <a:chOff x="7155327" y="2349501"/>
            <a:chExt cx="2124294" cy="2053608"/>
          </a:xfrm>
        </p:grpSpPr>
        <p:pic>
          <p:nvPicPr>
            <p:cNvPr id="903" name="Google Shape;903;p57"/>
            <p:cNvPicPr preferRelativeResize="0"/>
            <p:nvPr/>
          </p:nvPicPr>
          <p:blipFill rotWithShape="1">
            <a:blip r:embed="rId3">
              <a:alphaModFix/>
            </a:blip>
            <a:srcRect b="44427" l="61861" r="-171" t="0"/>
            <a:stretch/>
          </p:blipFill>
          <p:spPr>
            <a:xfrm>
              <a:off x="7155327" y="2349501"/>
              <a:ext cx="2120399" cy="2053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4" name="Google Shape;904;p57"/>
            <p:cNvSpPr/>
            <p:nvPr/>
          </p:nvSpPr>
          <p:spPr>
            <a:xfrm>
              <a:off x="7155327" y="2349979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5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СКОЛЬЗЯЩЕЕ ОКНО</a:t>
            </a:r>
            <a:endParaRPr/>
          </a:p>
        </p:txBody>
      </p:sp>
      <p:grpSp>
        <p:nvGrpSpPr>
          <p:cNvPr id="911" name="Google Shape;911;p58"/>
          <p:cNvGrpSpPr/>
          <p:nvPr/>
        </p:nvGrpSpPr>
        <p:grpSpPr>
          <a:xfrm>
            <a:off x="7076518" y="2221832"/>
            <a:ext cx="2124294" cy="2053608"/>
            <a:chOff x="7155327" y="2349501"/>
            <a:chExt cx="2124294" cy="2053608"/>
          </a:xfrm>
        </p:grpSpPr>
        <p:pic>
          <p:nvPicPr>
            <p:cNvPr id="912" name="Google Shape;912;p58"/>
            <p:cNvPicPr preferRelativeResize="0"/>
            <p:nvPr/>
          </p:nvPicPr>
          <p:blipFill rotWithShape="1">
            <a:blip r:embed="rId3">
              <a:alphaModFix/>
            </a:blip>
            <a:srcRect b="21613" l="26279" r="35410" t="22813"/>
            <a:stretch/>
          </p:blipFill>
          <p:spPr>
            <a:xfrm>
              <a:off x="7155327" y="2349501"/>
              <a:ext cx="2120399" cy="2053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3" name="Google Shape;913;p58"/>
            <p:cNvSpPr/>
            <p:nvPr/>
          </p:nvSpPr>
          <p:spPr>
            <a:xfrm>
              <a:off x="7155327" y="2349979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14" name="Google Shape;914;p58"/>
          <p:cNvSpPr/>
          <p:nvPr/>
        </p:nvSpPr>
        <p:spPr>
          <a:xfrm>
            <a:off x="6246830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15" name="Google Shape;915;p58"/>
          <p:cNvGrpSpPr/>
          <p:nvPr/>
        </p:nvGrpSpPr>
        <p:grpSpPr>
          <a:xfrm>
            <a:off x="381071" y="1401398"/>
            <a:ext cx="5534797" cy="3694476"/>
            <a:chOff x="482671" y="2163398"/>
            <a:chExt cx="5534797" cy="3694476"/>
          </a:xfrm>
        </p:grpSpPr>
        <p:pic>
          <p:nvPicPr>
            <p:cNvPr id="916" name="Google Shape;916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671" y="2163398"/>
              <a:ext cx="5534797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17" name="Google Shape;917;p58"/>
            <p:cNvSpPr/>
            <p:nvPr/>
          </p:nvSpPr>
          <p:spPr>
            <a:xfrm>
              <a:off x="1905071" y="3039698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18" name="Google Shape;918;p58"/>
          <p:cNvSpPr/>
          <p:nvPr/>
        </p:nvSpPr>
        <p:spPr>
          <a:xfrm>
            <a:off x="9537104" y="2946794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19" name="Google Shape;919;p58"/>
          <p:cNvGrpSpPr/>
          <p:nvPr/>
        </p:nvGrpSpPr>
        <p:grpSpPr>
          <a:xfrm>
            <a:off x="10321322" y="2102564"/>
            <a:ext cx="1832578" cy="2305454"/>
            <a:chOff x="10105422" y="3125234"/>
            <a:chExt cx="1375567" cy="1730514"/>
          </a:xfrm>
        </p:grpSpPr>
        <p:cxnSp>
          <p:nvCxnSpPr>
            <p:cNvPr id="920" name="Google Shape;920;p58"/>
            <p:cNvCxnSpPr/>
            <p:nvPr/>
          </p:nvCxnSpPr>
          <p:spPr>
            <a:xfrm>
              <a:off x="10147554" y="3313288"/>
              <a:ext cx="6096" cy="1382537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1" name="Google Shape;921;p58"/>
            <p:cNvSpPr/>
            <p:nvPr/>
          </p:nvSpPr>
          <p:spPr>
            <a:xfrm>
              <a:off x="10105422" y="327606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2" name="Google Shape;922;p58"/>
            <p:cNvSpPr/>
            <p:nvPr/>
          </p:nvSpPr>
          <p:spPr>
            <a:xfrm>
              <a:off x="10105422" y="464155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3" name="Google Shape;923;p58"/>
            <p:cNvSpPr/>
            <p:nvPr/>
          </p:nvSpPr>
          <p:spPr>
            <a:xfrm>
              <a:off x="10105422" y="361744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10105422" y="3958813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10105422" y="430018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6" name="Google Shape;926;p58"/>
            <p:cNvSpPr txBox="1"/>
            <p:nvPr/>
          </p:nvSpPr>
          <p:spPr>
            <a:xfrm>
              <a:off x="10308657" y="312523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927" name="Google Shape;927;p58"/>
            <p:cNvSpPr txBox="1"/>
            <p:nvPr/>
          </p:nvSpPr>
          <p:spPr>
            <a:xfrm>
              <a:off x="10308657" y="3471225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928" name="Google Shape;928;p58"/>
            <p:cNvSpPr txBox="1"/>
            <p:nvPr/>
          </p:nvSpPr>
          <p:spPr>
            <a:xfrm>
              <a:off x="10308657" y="3817223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929" name="Google Shape;929;p58"/>
            <p:cNvSpPr txBox="1"/>
            <p:nvPr/>
          </p:nvSpPr>
          <p:spPr>
            <a:xfrm>
              <a:off x="10308657" y="4163216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930" name="Google Shape;930;p58"/>
            <p:cNvSpPr txBox="1"/>
            <p:nvPr/>
          </p:nvSpPr>
          <p:spPr>
            <a:xfrm>
              <a:off x="10308657" y="450921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</p:grpSp>
      <p:sp>
        <p:nvSpPr>
          <p:cNvPr id="931" name="Google Shape;931;p58"/>
          <p:cNvSpPr txBox="1"/>
          <p:nvPr/>
        </p:nvSpPr>
        <p:spPr>
          <a:xfrm>
            <a:off x="8345983" y="910671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</a:t>
            </a:r>
            <a:endParaRPr/>
          </a:p>
        </p:txBody>
      </p:sp>
      <p:cxnSp>
        <p:nvCxnSpPr>
          <p:cNvPr id="932" name="Google Shape;932;p58"/>
          <p:cNvCxnSpPr/>
          <p:nvPr/>
        </p:nvCxnSpPr>
        <p:spPr>
          <a:xfrm>
            <a:off x="9730554" y="1537520"/>
            <a:ext cx="0" cy="11081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933" name="Google Shape;933;p58"/>
          <p:cNvGrpSpPr/>
          <p:nvPr/>
        </p:nvGrpSpPr>
        <p:grpSpPr>
          <a:xfrm>
            <a:off x="7023559" y="4721527"/>
            <a:ext cx="4355641" cy="1904615"/>
            <a:chOff x="6464759" y="4873927"/>
            <a:chExt cx="4372792" cy="1904615"/>
          </a:xfrm>
        </p:grpSpPr>
        <p:sp>
          <p:nvSpPr>
            <p:cNvPr id="934" name="Google Shape;934;p58"/>
            <p:cNvSpPr/>
            <p:nvPr/>
          </p:nvSpPr>
          <p:spPr>
            <a:xfrm>
              <a:off x="10005927" y="6101597"/>
              <a:ext cx="389343" cy="6433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5" name="Google Shape;935;p58"/>
            <p:cNvSpPr/>
            <p:nvPr/>
          </p:nvSpPr>
          <p:spPr>
            <a:xfrm>
              <a:off x="8487597" y="6034289"/>
              <a:ext cx="389343" cy="1316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6" name="Google Shape;936;p58"/>
            <p:cNvSpPr/>
            <p:nvPr/>
          </p:nvSpPr>
          <p:spPr>
            <a:xfrm>
              <a:off x="9233748" y="6049347"/>
              <a:ext cx="389343" cy="1165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7" name="Google Shape;937;p58"/>
            <p:cNvSpPr/>
            <p:nvPr/>
          </p:nvSpPr>
          <p:spPr>
            <a:xfrm>
              <a:off x="7711079" y="4940300"/>
              <a:ext cx="389343" cy="12256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8" name="Google Shape;938;p58"/>
            <p:cNvSpPr/>
            <p:nvPr/>
          </p:nvSpPr>
          <p:spPr>
            <a:xfrm>
              <a:off x="6938899" y="6030686"/>
              <a:ext cx="389343" cy="13525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39" name="Google Shape;939;p58"/>
            <p:cNvCxnSpPr/>
            <p:nvPr/>
          </p:nvCxnSpPr>
          <p:spPr>
            <a:xfrm>
              <a:off x="6464759" y="6166414"/>
              <a:ext cx="437279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40" name="Google Shape;940;p58"/>
            <p:cNvCxnSpPr/>
            <p:nvPr/>
          </p:nvCxnSpPr>
          <p:spPr>
            <a:xfrm rot="10800000">
              <a:off x="6597046" y="4873927"/>
              <a:ext cx="0" cy="1396406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41" name="Google Shape;941;p58"/>
            <p:cNvSpPr/>
            <p:nvPr/>
          </p:nvSpPr>
          <p:spPr>
            <a:xfrm>
              <a:off x="7088511" y="6137681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2" name="Google Shape;942;p58"/>
            <p:cNvSpPr/>
            <p:nvPr/>
          </p:nvSpPr>
          <p:spPr>
            <a:xfrm>
              <a:off x="9409227" y="6145616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3" name="Google Shape;943;p58"/>
            <p:cNvSpPr/>
            <p:nvPr/>
          </p:nvSpPr>
          <p:spPr>
            <a:xfrm>
              <a:off x="8637100" y="6135662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4" name="Google Shape;944;p58"/>
            <p:cNvSpPr/>
            <p:nvPr/>
          </p:nvSpPr>
          <p:spPr>
            <a:xfrm>
              <a:off x="7860638" y="6134836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5" name="Google Shape;945;p58"/>
            <p:cNvSpPr txBox="1"/>
            <p:nvPr/>
          </p:nvSpPr>
          <p:spPr>
            <a:xfrm>
              <a:off x="7423319" y="6193767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946" name="Google Shape;946;p58"/>
            <p:cNvSpPr txBox="1"/>
            <p:nvPr/>
          </p:nvSpPr>
          <p:spPr>
            <a:xfrm>
              <a:off x="6651752" y="6193767"/>
              <a:ext cx="958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947" name="Google Shape;947;p58"/>
            <p:cNvSpPr txBox="1"/>
            <p:nvPr/>
          </p:nvSpPr>
          <p:spPr>
            <a:xfrm>
              <a:off x="8194889" y="6193766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948" name="Google Shape;948;p58"/>
            <p:cNvSpPr txBox="1"/>
            <p:nvPr/>
          </p:nvSpPr>
          <p:spPr>
            <a:xfrm>
              <a:off x="8966457" y="6193766"/>
              <a:ext cx="958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949" name="Google Shape;949;p58"/>
            <p:cNvSpPr txBox="1"/>
            <p:nvPr/>
          </p:nvSpPr>
          <p:spPr>
            <a:xfrm>
              <a:off x="9738023" y="6193766"/>
              <a:ext cx="958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  <p:sp>
          <p:nvSpPr>
            <p:cNvPr id="950" name="Google Shape;950;p58"/>
            <p:cNvSpPr/>
            <p:nvPr/>
          </p:nvSpPr>
          <p:spPr>
            <a:xfrm>
              <a:off x="10177015" y="6135769"/>
              <a:ext cx="78493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9"/>
          <p:cNvSpPr/>
          <p:nvPr/>
        </p:nvSpPr>
        <p:spPr>
          <a:xfrm>
            <a:off x="6555415" y="1531573"/>
            <a:ext cx="5292214" cy="3532552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7" name="Google Shape;957;p5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ТЕПЛОВАЯ КАРТА</a:t>
            </a:r>
            <a:endParaRPr/>
          </a:p>
        </p:txBody>
      </p:sp>
      <p:sp>
        <p:nvSpPr>
          <p:cNvPr id="958" name="Google Shape;958;p59"/>
          <p:cNvSpPr/>
          <p:nvPr/>
        </p:nvSpPr>
        <p:spPr>
          <a:xfrm>
            <a:off x="5873368" y="3009236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59" name="Google Shape;95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71" y="1531573"/>
            <a:ext cx="5292214" cy="353255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0" name="Google Shape;960;p59"/>
          <p:cNvSpPr txBox="1"/>
          <p:nvPr/>
        </p:nvSpPr>
        <p:spPr>
          <a:xfrm>
            <a:off x="8382000" y="982960"/>
            <a:ext cx="2162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Класс: </a:t>
            </a:r>
            <a:r>
              <a:rPr b="1"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grpSp>
        <p:nvGrpSpPr>
          <p:cNvPr id="961" name="Google Shape;961;p59"/>
          <p:cNvGrpSpPr/>
          <p:nvPr/>
        </p:nvGrpSpPr>
        <p:grpSpPr>
          <a:xfrm>
            <a:off x="1978391" y="2338271"/>
            <a:ext cx="2124300" cy="2053200"/>
            <a:chOff x="2689591" y="2185871"/>
            <a:chExt cx="2124300" cy="2053200"/>
          </a:xfrm>
        </p:grpSpPr>
        <p:sp>
          <p:nvSpPr>
            <p:cNvPr id="962" name="Google Shape;962;p59"/>
            <p:cNvSpPr/>
            <p:nvPr/>
          </p:nvSpPr>
          <p:spPr>
            <a:xfrm>
              <a:off x="2689591" y="2185871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63" name="Google Shape;963;p59"/>
            <p:cNvCxnSpPr>
              <a:stCxn id="962" idx="1"/>
              <a:endCxn id="962" idx="3"/>
            </p:cNvCxnSpPr>
            <p:nvPr/>
          </p:nvCxnSpPr>
          <p:spPr>
            <a:xfrm>
              <a:off x="2689591" y="3212436"/>
              <a:ext cx="21243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64" name="Google Shape;964;p59"/>
            <p:cNvCxnSpPr>
              <a:stCxn id="962" idx="0"/>
              <a:endCxn id="962" idx="2"/>
            </p:cNvCxnSpPr>
            <p:nvPr/>
          </p:nvCxnSpPr>
          <p:spPr>
            <a:xfrm>
              <a:off x="3751738" y="2185871"/>
              <a:ext cx="0" cy="20532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965" name="Google Shape;965;p59"/>
            <p:cNvSpPr/>
            <p:nvPr/>
          </p:nvSpPr>
          <p:spPr>
            <a:xfrm>
              <a:off x="3684343" y="3136561"/>
              <a:ext cx="147491" cy="142550"/>
            </a:xfrm>
            <a:prstGeom prst="rect">
              <a:avLst/>
            </a:prstGeom>
            <a:solidFill>
              <a:schemeClr val="l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66" name="Google Shape;966;p59"/>
          <p:cNvSpPr/>
          <p:nvPr/>
        </p:nvSpPr>
        <p:spPr>
          <a:xfrm>
            <a:off x="9040568" y="3288961"/>
            <a:ext cx="147491" cy="142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67" name="Google Shape;967;p59"/>
          <p:cNvPicPr preferRelativeResize="0"/>
          <p:nvPr/>
        </p:nvPicPr>
        <p:blipFill rotWithShape="1">
          <a:blip r:embed="rId4">
            <a:alphaModFix/>
          </a:blip>
          <a:srcRect b="46905" l="13210" r="9993" t="43332"/>
          <a:stretch/>
        </p:blipFill>
        <p:spPr>
          <a:xfrm>
            <a:off x="6555416" y="5484515"/>
            <a:ext cx="5292212" cy="3066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8" name="Google Shape;968;p59"/>
          <p:cNvSpPr txBox="1"/>
          <p:nvPr/>
        </p:nvSpPr>
        <p:spPr>
          <a:xfrm>
            <a:off x="6219907" y="5790923"/>
            <a:ext cx="671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9" name="Google Shape;969;p59"/>
          <p:cNvSpPr txBox="1"/>
          <p:nvPr/>
        </p:nvSpPr>
        <p:spPr>
          <a:xfrm>
            <a:off x="11520983" y="5790923"/>
            <a:ext cx="671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0"/>
          <p:cNvSpPr/>
          <p:nvPr/>
        </p:nvSpPr>
        <p:spPr>
          <a:xfrm>
            <a:off x="6555415" y="1531573"/>
            <a:ext cx="5292214" cy="3532552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6" name="Google Shape;976;p6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ТЕПЛОВАЯ КАРТА</a:t>
            </a:r>
            <a:endParaRPr/>
          </a:p>
        </p:txBody>
      </p:sp>
      <p:sp>
        <p:nvSpPr>
          <p:cNvPr id="977" name="Google Shape;977;p60"/>
          <p:cNvSpPr/>
          <p:nvPr/>
        </p:nvSpPr>
        <p:spPr>
          <a:xfrm>
            <a:off x="5873368" y="3009236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78" name="Google Shape;97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71" y="1531573"/>
            <a:ext cx="5292214" cy="353255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9" name="Google Shape;979;p60"/>
          <p:cNvSpPr txBox="1"/>
          <p:nvPr/>
        </p:nvSpPr>
        <p:spPr>
          <a:xfrm>
            <a:off x="8382000" y="982960"/>
            <a:ext cx="2162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Класс: </a:t>
            </a:r>
            <a:r>
              <a:rPr b="1"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grpSp>
        <p:nvGrpSpPr>
          <p:cNvPr id="980" name="Google Shape;980;p60"/>
          <p:cNvGrpSpPr/>
          <p:nvPr/>
        </p:nvGrpSpPr>
        <p:grpSpPr>
          <a:xfrm>
            <a:off x="2994391" y="2884371"/>
            <a:ext cx="2124300" cy="2053200"/>
            <a:chOff x="2689591" y="2185871"/>
            <a:chExt cx="2124300" cy="2053200"/>
          </a:xfrm>
        </p:grpSpPr>
        <p:sp>
          <p:nvSpPr>
            <p:cNvPr id="981" name="Google Shape;981;p60"/>
            <p:cNvSpPr/>
            <p:nvPr/>
          </p:nvSpPr>
          <p:spPr>
            <a:xfrm>
              <a:off x="2689591" y="2185871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82" name="Google Shape;982;p60"/>
            <p:cNvCxnSpPr>
              <a:stCxn id="981" idx="1"/>
              <a:endCxn id="981" idx="3"/>
            </p:cNvCxnSpPr>
            <p:nvPr/>
          </p:nvCxnSpPr>
          <p:spPr>
            <a:xfrm>
              <a:off x="2689591" y="3212436"/>
              <a:ext cx="21243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60"/>
            <p:cNvCxnSpPr>
              <a:stCxn id="981" idx="0"/>
              <a:endCxn id="981" idx="2"/>
            </p:cNvCxnSpPr>
            <p:nvPr/>
          </p:nvCxnSpPr>
          <p:spPr>
            <a:xfrm>
              <a:off x="3751738" y="2185871"/>
              <a:ext cx="0" cy="20532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984" name="Google Shape;984;p60"/>
            <p:cNvSpPr/>
            <p:nvPr/>
          </p:nvSpPr>
          <p:spPr>
            <a:xfrm>
              <a:off x="3684343" y="3136561"/>
              <a:ext cx="147491" cy="142550"/>
            </a:xfrm>
            <a:prstGeom prst="rect">
              <a:avLst/>
            </a:prstGeom>
            <a:solidFill>
              <a:schemeClr val="l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85" name="Google Shape;985;p60"/>
          <p:cNvSpPr/>
          <p:nvPr/>
        </p:nvSpPr>
        <p:spPr>
          <a:xfrm>
            <a:off x="10056568" y="3835061"/>
            <a:ext cx="147491" cy="142550"/>
          </a:xfrm>
          <a:prstGeom prst="rect">
            <a:avLst/>
          </a:prstGeom>
          <a:solidFill>
            <a:srgbClr val="3075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86" name="Google Shape;986;p60"/>
          <p:cNvPicPr preferRelativeResize="0"/>
          <p:nvPr/>
        </p:nvPicPr>
        <p:blipFill rotWithShape="1">
          <a:blip r:embed="rId4">
            <a:alphaModFix/>
          </a:blip>
          <a:srcRect b="46905" l="13210" r="9993" t="43332"/>
          <a:stretch/>
        </p:blipFill>
        <p:spPr>
          <a:xfrm>
            <a:off x="6555416" y="5484515"/>
            <a:ext cx="5292212" cy="3066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7" name="Google Shape;987;p60"/>
          <p:cNvSpPr txBox="1"/>
          <p:nvPr/>
        </p:nvSpPr>
        <p:spPr>
          <a:xfrm>
            <a:off x="6219907" y="5790923"/>
            <a:ext cx="671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8" name="Google Shape;988;p60"/>
          <p:cNvSpPr txBox="1"/>
          <p:nvPr/>
        </p:nvSpPr>
        <p:spPr>
          <a:xfrm>
            <a:off x="11520983" y="5790923"/>
            <a:ext cx="671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ТЕПЛОВАЯ КАРТА</a:t>
            </a:r>
            <a:endParaRPr/>
          </a:p>
        </p:txBody>
      </p:sp>
      <p:sp>
        <p:nvSpPr>
          <p:cNvPr id="995" name="Google Shape;995;p61"/>
          <p:cNvSpPr/>
          <p:nvPr/>
        </p:nvSpPr>
        <p:spPr>
          <a:xfrm>
            <a:off x="5873368" y="3009236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96" name="Google Shape;99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71" y="1531573"/>
            <a:ext cx="5292214" cy="353255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7" name="Google Shape;99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5416" y="1531573"/>
            <a:ext cx="5292212" cy="353255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8" name="Google Shape;998;p61"/>
          <p:cNvSpPr txBox="1"/>
          <p:nvPr/>
        </p:nvSpPr>
        <p:spPr>
          <a:xfrm>
            <a:off x="8382000" y="982960"/>
            <a:ext cx="2162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Класс: </a:t>
            </a:r>
            <a:r>
              <a:rPr b="1"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pic>
        <p:nvPicPr>
          <p:cNvPr id="999" name="Google Shape;999;p61"/>
          <p:cNvPicPr preferRelativeResize="0"/>
          <p:nvPr/>
        </p:nvPicPr>
        <p:blipFill rotWithShape="1">
          <a:blip r:embed="rId5">
            <a:alphaModFix/>
          </a:blip>
          <a:srcRect b="46905" l="13210" r="9993" t="43332"/>
          <a:stretch/>
        </p:blipFill>
        <p:spPr>
          <a:xfrm>
            <a:off x="6555416" y="5484515"/>
            <a:ext cx="5292212" cy="3066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0" name="Google Shape;1000;p61"/>
          <p:cNvSpPr txBox="1"/>
          <p:nvPr/>
        </p:nvSpPr>
        <p:spPr>
          <a:xfrm>
            <a:off x="6219907" y="5790923"/>
            <a:ext cx="671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1" name="Google Shape;1001;p61"/>
          <p:cNvSpPr txBox="1"/>
          <p:nvPr/>
        </p:nvSpPr>
        <p:spPr>
          <a:xfrm>
            <a:off x="11520983" y="5790923"/>
            <a:ext cx="671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ТЕПЛОВАЯ КАРТА</a:t>
            </a:r>
            <a:endParaRPr/>
          </a:p>
        </p:txBody>
      </p:sp>
      <p:sp>
        <p:nvSpPr>
          <p:cNvPr id="1008" name="Google Shape;1008;p62"/>
          <p:cNvSpPr/>
          <p:nvPr/>
        </p:nvSpPr>
        <p:spPr>
          <a:xfrm>
            <a:off x="5873368" y="3009236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09" name="Google Shape;100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71" y="1531573"/>
            <a:ext cx="5292214" cy="353255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0" name="Google Shape;101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5416" y="1531573"/>
            <a:ext cx="5292212" cy="353255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1" name="Google Shape;1011;p62"/>
          <p:cNvSpPr txBox="1"/>
          <p:nvPr/>
        </p:nvSpPr>
        <p:spPr>
          <a:xfrm>
            <a:off x="8382000" y="982960"/>
            <a:ext cx="2162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Класс: </a:t>
            </a:r>
            <a:r>
              <a:rPr b="1"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Фон</a:t>
            </a:r>
            <a:endParaRPr/>
          </a:p>
        </p:txBody>
      </p:sp>
      <p:pic>
        <p:nvPicPr>
          <p:cNvPr id="1012" name="Google Shape;1012;p62"/>
          <p:cNvPicPr preferRelativeResize="0"/>
          <p:nvPr/>
        </p:nvPicPr>
        <p:blipFill rotWithShape="1">
          <a:blip r:embed="rId5">
            <a:alphaModFix/>
          </a:blip>
          <a:srcRect b="46905" l="13210" r="9993" t="43332"/>
          <a:stretch/>
        </p:blipFill>
        <p:spPr>
          <a:xfrm>
            <a:off x="6555416" y="5484515"/>
            <a:ext cx="5292212" cy="3066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3" name="Google Shape;1013;p62"/>
          <p:cNvSpPr txBox="1"/>
          <p:nvPr/>
        </p:nvSpPr>
        <p:spPr>
          <a:xfrm>
            <a:off x="6219907" y="5790923"/>
            <a:ext cx="671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4" name="Google Shape;1014;p62"/>
          <p:cNvSpPr txBox="1"/>
          <p:nvPr/>
        </p:nvSpPr>
        <p:spPr>
          <a:xfrm>
            <a:off x="11520983" y="5790923"/>
            <a:ext cx="671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В КОМПЬЮТЕРНОМ ЗРЕНИИ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525187" y="1038550"/>
            <a:ext cx="35226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Классификация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12" y="2202376"/>
            <a:ext cx="3624443" cy="331164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27"/>
          <p:cNvSpPr txBox="1"/>
          <p:nvPr/>
        </p:nvSpPr>
        <p:spPr>
          <a:xfrm>
            <a:off x="1481312" y="5484681"/>
            <a:ext cx="1629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474312" y="1600755"/>
            <a:ext cx="36244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Label</a:t>
            </a:r>
            <a:endParaRPr b="0" i="0" sz="24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МАСКА КЛАССА</a:t>
            </a:r>
            <a:endParaRPr/>
          </a:p>
        </p:txBody>
      </p:sp>
      <p:sp>
        <p:nvSpPr>
          <p:cNvPr id="1021" name="Google Shape;1021;p63"/>
          <p:cNvSpPr/>
          <p:nvPr/>
        </p:nvSpPr>
        <p:spPr>
          <a:xfrm>
            <a:off x="5873368" y="3009236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22" name="Google Shape;102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71" y="1531573"/>
            <a:ext cx="5292214" cy="353255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3" name="Google Shape;102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5416" y="1531573"/>
            <a:ext cx="5292211" cy="353255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4" name="Google Shape;1024;p63"/>
          <p:cNvSpPr txBox="1"/>
          <p:nvPr/>
        </p:nvSpPr>
        <p:spPr>
          <a:xfrm>
            <a:off x="8382000" y="982960"/>
            <a:ext cx="2162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Класс: </a:t>
            </a:r>
            <a:r>
              <a:rPr b="1"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 СЛОИ: ФИКСИРОВАННЫЙ РАЗМЕР</a:t>
            </a:r>
            <a:endParaRPr/>
          </a:p>
        </p:txBody>
      </p:sp>
      <p:pic>
        <p:nvPicPr>
          <p:cNvPr id="1031" name="Google Shape;103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4918" y="1054253"/>
            <a:ext cx="7507482" cy="2386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2" name="Google Shape;1032;p64"/>
          <p:cNvGrpSpPr/>
          <p:nvPr/>
        </p:nvGrpSpPr>
        <p:grpSpPr>
          <a:xfrm>
            <a:off x="1910813" y="1221498"/>
            <a:ext cx="1948033" cy="1883212"/>
            <a:chOff x="7155327" y="2349501"/>
            <a:chExt cx="2124294" cy="2053608"/>
          </a:xfrm>
        </p:grpSpPr>
        <p:pic>
          <p:nvPicPr>
            <p:cNvPr id="1033" name="Google Shape;1033;p64"/>
            <p:cNvPicPr preferRelativeResize="0"/>
            <p:nvPr/>
          </p:nvPicPr>
          <p:blipFill rotWithShape="1">
            <a:blip r:embed="rId4">
              <a:alphaModFix/>
            </a:blip>
            <a:srcRect b="21613" l="26279" r="35410" t="22813"/>
            <a:stretch/>
          </p:blipFill>
          <p:spPr>
            <a:xfrm>
              <a:off x="7155327" y="2349501"/>
              <a:ext cx="2120399" cy="2053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64"/>
            <p:cNvSpPr/>
            <p:nvPr/>
          </p:nvSpPr>
          <p:spPr>
            <a:xfrm>
              <a:off x="7155327" y="2349979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035" name="Google Shape;1035;p64"/>
          <p:cNvSpPr/>
          <p:nvPr/>
        </p:nvSpPr>
        <p:spPr>
          <a:xfrm rot="-2700000">
            <a:off x="9785551" y="1062179"/>
            <a:ext cx="637538" cy="308132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36" name="Google Shape;1036;p64"/>
          <p:cNvCxnSpPr/>
          <p:nvPr/>
        </p:nvCxnSpPr>
        <p:spPr>
          <a:xfrm>
            <a:off x="10048007" y="1704998"/>
            <a:ext cx="0" cy="37765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 СЛОИ: ФИКСИРОВАННЫЙ РАЗМЕР</a:t>
            </a:r>
            <a:endParaRPr/>
          </a:p>
        </p:txBody>
      </p:sp>
      <p:pic>
        <p:nvPicPr>
          <p:cNvPr id="1043" name="Google Shape;1043;p65"/>
          <p:cNvPicPr preferRelativeResize="0"/>
          <p:nvPr/>
        </p:nvPicPr>
        <p:blipFill rotWithShape="1">
          <a:blip r:embed="rId3">
            <a:alphaModFix/>
          </a:blip>
          <a:srcRect b="2697" l="9712" r="22214" t="15040"/>
          <a:stretch/>
        </p:blipFill>
        <p:spPr>
          <a:xfrm>
            <a:off x="555170" y="3750477"/>
            <a:ext cx="3303676" cy="2664837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4" name="Google Shape;104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4918" y="1054253"/>
            <a:ext cx="7507482" cy="2386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65"/>
          <p:cNvGrpSpPr/>
          <p:nvPr/>
        </p:nvGrpSpPr>
        <p:grpSpPr>
          <a:xfrm>
            <a:off x="1910813" y="1221498"/>
            <a:ext cx="1948033" cy="1883212"/>
            <a:chOff x="7155327" y="2349501"/>
            <a:chExt cx="2124294" cy="2053608"/>
          </a:xfrm>
        </p:grpSpPr>
        <p:pic>
          <p:nvPicPr>
            <p:cNvPr id="1046" name="Google Shape;1046;p65"/>
            <p:cNvPicPr preferRelativeResize="0"/>
            <p:nvPr/>
          </p:nvPicPr>
          <p:blipFill rotWithShape="1">
            <a:blip r:embed="rId3">
              <a:alphaModFix/>
            </a:blip>
            <a:srcRect b="21613" l="26279" r="35410" t="22813"/>
            <a:stretch/>
          </p:blipFill>
          <p:spPr>
            <a:xfrm>
              <a:off x="7155327" y="2349501"/>
              <a:ext cx="2120399" cy="2053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7" name="Google Shape;1047;p65"/>
            <p:cNvSpPr/>
            <p:nvPr/>
          </p:nvSpPr>
          <p:spPr>
            <a:xfrm>
              <a:off x="7155327" y="2349979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048" name="Google Shape;104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4918" y="3927161"/>
            <a:ext cx="7507482" cy="2386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65"/>
          <p:cNvSpPr/>
          <p:nvPr/>
        </p:nvSpPr>
        <p:spPr>
          <a:xfrm>
            <a:off x="9698523" y="3782851"/>
            <a:ext cx="718975" cy="718974"/>
          </a:xfrm>
          <a:prstGeom prst="mathMultiply">
            <a:avLst>
              <a:gd fmla="val 23520" name="adj1"/>
            </a:avLst>
          </a:prstGeom>
          <a:solidFill>
            <a:srgbClr val="DC1D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0" name="Google Shape;1050;p65"/>
          <p:cNvSpPr/>
          <p:nvPr/>
        </p:nvSpPr>
        <p:spPr>
          <a:xfrm rot="-2700000">
            <a:off x="9785551" y="1062179"/>
            <a:ext cx="637538" cy="308132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51" name="Google Shape;1051;p65"/>
          <p:cNvCxnSpPr/>
          <p:nvPr/>
        </p:nvCxnSpPr>
        <p:spPr>
          <a:xfrm>
            <a:off x="10048007" y="4556678"/>
            <a:ext cx="0" cy="37765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52" name="Google Shape;1052;p65"/>
          <p:cNvCxnSpPr/>
          <p:nvPr/>
        </p:nvCxnSpPr>
        <p:spPr>
          <a:xfrm>
            <a:off x="10048007" y="1704998"/>
            <a:ext cx="0" cy="37765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6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1 X 1</a:t>
            </a:r>
            <a:endParaRPr/>
          </a:p>
        </p:txBody>
      </p:sp>
      <p:grpSp>
        <p:nvGrpSpPr>
          <p:cNvPr id="1059" name="Google Shape;1059;p66"/>
          <p:cNvGrpSpPr/>
          <p:nvPr/>
        </p:nvGrpSpPr>
        <p:grpSpPr>
          <a:xfrm>
            <a:off x="3333207" y="2102466"/>
            <a:ext cx="877821" cy="898974"/>
            <a:chOff x="2614570" y="1999971"/>
            <a:chExt cx="1153960" cy="1181768"/>
          </a:xfrm>
        </p:grpSpPr>
        <p:sp>
          <p:nvSpPr>
            <p:cNvPr id="1060" name="Google Shape;1060;p66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1" name="Google Shape;1061;p66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2" name="Google Shape;1062;p66"/>
            <p:cNvSpPr/>
            <p:nvPr/>
          </p:nvSpPr>
          <p:spPr>
            <a:xfrm>
              <a:off x="3013804" y="2430128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3" name="Google Shape;1063;p66"/>
            <p:cNvSpPr/>
            <p:nvPr/>
          </p:nvSpPr>
          <p:spPr>
            <a:xfrm>
              <a:off x="3213421" y="2645207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64" name="Google Shape;1064;p66"/>
          <p:cNvGrpSpPr/>
          <p:nvPr/>
        </p:nvGrpSpPr>
        <p:grpSpPr>
          <a:xfrm>
            <a:off x="762113" y="1608994"/>
            <a:ext cx="1849732" cy="2097888"/>
            <a:chOff x="6331733" y="2438419"/>
            <a:chExt cx="1567666" cy="1777981"/>
          </a:xfrm>
        </p:grpSpPr>
        <p:sp>
          <p:nvSpPr>
            <p:cNvPr id="1065" name="Google Shape;1065;p66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66" name="Google Shape;1066;p6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067" name="Google Shape;1067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068" name="Google Shape;1068;p6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69" name="Google Shape;1069;p66"/>
          <p:cNvSpPr txBox="1"/>
          <p:nvPr/>
        </p:nvSpPr>
        <p:spPr>
          <a:xfrm>
            <a:off x="3433760" y="3090847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0" name="Google Shape;1070;p66"/>
          <p:cNvSpPr txBox="1"/>
          <p:nvPr/>
        </p:nvSpPr>
        <p:spPr>
          <a:xfrm>
            <a:off x="3794261" y="194515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1" name="Google Shape;1071;p66"/>
          <p:cNvSpPr txBox="1"/>
          <p:nvPr/>
        </p:nvSpPr>
        <p:spPr>
          <a:xfrm>
            <a:off x="2601999" y="1136744"/>
            <a:ext cx="2378041" cy="689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последнего свёрточного слоя</a:t>
            </a:r>
            <a:endParaRPr/>
          </a:p>
        </p:txBody>
      </p:sp>
      <p:cxnSp>
        <p:nvCxnSpPr>
          <p:cNvPr id="1072" name="Google Shape;1072;p66"/>
          <p:cNvCxnSpPr/>
          <p:nvPr/>
        </p:nvCxnSpPr>
        <p:spPr>
          <a:xfrm>
            <a:off x="3980407" y="201059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1 X 1</a:t>
            </a:r>
            <a:endParaRPr/>
          </a:p>
        </p:txBody>
      </p:sp>
      <p:grpSp>
        <p:nvGrpSpPr>
          <p:cNvPr id="1079" name="Google Shape;1079;p67"/>
          <p:cNvGrpSpPr/>
          <p:nvPr/>
        </p:nvGrpSpPr>
        <p:grpSpPr>
          <a:xfrm>
            <a:off x="3333207" y="2102466"/>
            <a:ext cx="877821" cy="898974"/>
            <a:chOff x="2614570" y="1999971"/>
            <a:chExt cx="1153960" cy="1181768"/>
          </a:xfrm>
        </p:grpSpPr>
        <p:sp>
          <p:nvSpPr>
            <p:cNvPr id="1080" name="Google Shape;1080;p67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1" name="Google Shape;1081;p67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2" name="Google Shape;1082;p67"/>
            <p:cNvSpPr/>
            <p:nvPr/>
          </p:nvSpPr>
          <p:spPr>
            <a:xfrm>
              <a:off x="3013804" y="2430128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3" name="Google Shape;1083;p67"/>
            <p:cNvSpPr/>
            <p:nvPr/>
          </p:nvSpPr>
          <p:spPr>
            <a:xfrm>
              <a:off x="3213421" y="2645207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84" name="Google Shape;1084;p67"/>
          <p:cNvGrpSpPr/>
          <p:nvPr/>
        </p:nvGrpSpPr>
        <p:grpSpPr>
          <a:xfrm>
            <a:off x="762113" y="1608994"/>
            <a:ext cx="1849732" cy="2097888"/>
            <a:chOff x="6331733" y="2438419"/>
            <a:chExt cx="1567666" cy="1777981"/>
          </a:xfrm>
        </p:grpSpPr>
        <p:sp>
          <p:nvSpPr>
            <p:cNvPr id="1085" name="Google Shape;1085;p67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86" name="Google Shape;1086;p67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087" name="Google Shape;1087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088" name="Google Shape;1088;p6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89" name="Google Shape;1089;p67"/>
          <p:cNvSpPr txBox="1"/>
          <p:nvPr/>
        </p:nvSpPr>
        <p:spPr>
          <a:xfrm>
            <a:off x="3433760" y="3090847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0" name="Google Shape;1090;p67"/>
          <p:cNvSpPr txBox="1"/>
          <p:nvPr/>
        </p:nvSpPr>
        <p:spPr>
          <a:xfrm>
            <a:off x="3794261" y="194515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1" name="Google Shape;1091;p67"/>
          <p:cNvSpPr txBox="1"/>
          <p:nvPr/>
        </p:nvSpPr>
        <p:spPr>
          <a:xfrm>
            <a:off x="2601999" y="1136744"/>
            <a:ext cx="2378041" cy="689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последнего свёрточного слоя</a:t>
            </a:r>
            <a:endParaRPr/>
          </a:p>
        </p:txBody>
      </p:sp>
      <p:sp>
        <p:nvSpPr>
          <p:cNvPr id="1092" name="Google Shape;1092;p67"/>
          <p:cNvSpPr txBox="1"/>
          <p:nvPr/>
        </p:nvSpPr>
        <p:spPr>
          <a:xfrm>
            <a:off x="4444177" y="2041747"/>
            <a:ext cx="1663344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Reshape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93" name="Google Shape;1093;p67"/>
          <p:cNvCxnSpPr/>
          <p:nvPr/>
        </p:nvCxnSpPr>
        <p:spPr>
          <a:xfrm>
            <a:off x="4853588" y="2522240"/>
            <a:ext cx="85530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094" name="Google Shape;1094;p67"/>
          <p:cNvGrpSpPr/>
          <p:nvPr/>
        </p:nvGrpSpPr>
        <p:grpSpPr>
          <a:xfrm>
            <a:off x="6067134" y="1591942"/>
            <a:ext cx="354730" cy="1844777"/>
            <a:chOff x="4685701" y="2017110"/>
            <a:chExt cx="209218" cy="1088041"/>
          </a:xfrm>
        </p:grpSpPr>
        <p:sp>
          <p:nvSpPr>
            <p:cNvPr id="1095" name="Google Shape;1095;p67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6" name="Google Shape;1096;p67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7" name="Google Shape;1097;p67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8" name="Google Shape;1098;p67"/>
            <p:cNvSpPr/>
            <p:nvPr/>
          </p:nvSpPr>
          <p:spPr>
            <a:xfrm>
              <a:off x="4685701" y="290293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099" name="Google Shape;1099;p67"/>
          <p:cNvSpPr txBox="1"/>
          <p:nvPr/>
        </p:nvSpPr>
        <p:spPr>
          <a:xfrm>
            <a:off x="5673107" y="1194116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00" name="Google Shape;1100;p67"/>
          <p:cNvCxnSpPr/>
          <p:nvPr/>
        </p:nvCxnSpPr>
        <p:spPr>
          <a:xfrm>
            <a:off x="3980407" y="201059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1 X 1</a:t>
            </a:r>
            <a:endParaRPr/>
          </a:p>
        </p:txBody>
      </p:sp>
      <p:grpSp>
        <p:nvGrpSpPr>
          <p:cNvPr id="1107" name="Google Shape;1107;p68"/>
          <p:cNvGrpSpPr/>
          <p:nvPr/>
        </p:nvGrpSpPr>
        <p:grpSpPr>
          <a:xfrm>
            <a:off x="3333207" y="2102466"/>
            <a:ext cx="877821" cy="898974"/>
            <a:chOff x="2614570" y="1999971"/>
            <a:chExt cx="1153960" cy="1181768"/>
          </a:xfrm>
        </p:grpSpPr>
        <p:sp>
          <p:nvSpPr>
            <p:cNvPr id="1108" name="Google Shape;1108;p68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9" name="Google Shape;1109;p68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0" name="Google Shape;1110;p68"/>
            <p:cNvSpPr/>
            <p:nvPr/>
          </p:nvSpPr>
          <p:spPr>
            <a:xfrm>
              <a:off x="3013804" y="2430128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1" name="Google Shape;1111;p68"/>
            <p:cNvSpPr/>
            <p:nvPr/>
          </p:nvSpPr>
          <p:spPr>
            <a:xfrm>
              <a:off x="3213421" y="2645207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12" name="Google Shape;1112;p68"/>
          <p:cNvGrpSpPr/>
          <p:nvPr/>
        </p:nvGrpSpPr>
        <p:grpSpPr>
          <a:xfrm>
            <a:off x="762113" y="1608994"/>
            <a:ext cx="1849732" cy="2097888"/>
            <a:chOff x="6331733" y="2438419"/>
            <a:chExt cx="1567666" cy="1777981"/>
          </a:xfrm>
        </p:grpSpPr>
        <p:sp>
          <p:nvSpPr>
            <p:cNvPr id="1113" name="Google Shape;1113;p68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14" name="Google Shape;1114;p68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115" name="Google Shape;1115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116" name="Google Shape;1116;p6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17" name="Google Shape;1117;p68"/>
          <p:cNvSpPr txBox="1"/>
          <p:nvPr/>
        </p:nvSpPr>
        <p:spPr>
          <a:xfrm>
            <a:off x="3433760" y="3090847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68"/>
          <p:cNvSpPr txBox="1"/>
          <p:nvPr/>
        </p:nvSpPr>
        <p:spPr>
          <a:xfrm>
            <a:off x="3794261" y="194515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68"/>
          <p:cNvSpPr txBox="1"/>
          <p:nvPr/>
        </p:nvSpPr>
        <p:spPr>
          <a:xfrm>
            <a:off x="2601999" y="1136744"/>
            <a:ext cx="2378041" cy="689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последнего свёрточного слоя</a:t>
            </a:r>
            <a:endParaRPr/>
          </a:p>
        </p:txBody>
      </p:sp>
      <p:sp>
        <p:nvSpPr>
          <p:cNvPr id="1120" name="Google Shape;1120;p68"/>
          <p:cNvSpPr txBox="1"/>
          <p:nvPr/>
        </p:nvSpPr>
        <p:spPr>
          <a:xfrm>
            <a:off x="4444177" y="2041747"/>
            <a:ext cx="1663344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Reshape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21" name="Google Shape;1121;p68"/>
          <p:cNvCxnSpPr/>
          <p:nvPr/>
        </p:nvCxnSpPr>
        <p:spPr>
          <a:xfrm>
            <a:off x="4853588" y="2522240"/>
            <a:ext cx="85530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22" name="Google Shape;1122;p68"/>
          <p:cNvCxnSpPr/>
          <p:nvPr/>
        </p:nvCxnSpPr>
        <p:spPr>
          <a:xfrm>
            <a:off x="6245415" y="1778842"/>
            <a:ext cx="1303702" cy="260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3" name="Google Shape;1123;p68"/>
          <p:cNvCxnSpPr/>
          <p:nvPr/>
        </p:nvCxnSpPr>
        <p:spPr>
          <a:xfrm flipH="1" rot="10800000">
            <a:off x="6254406" y="2561063"/>
            <a:ext cx="1303702" cy="20679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4" name="Google Shape;1124;p68"/>
          <p:cNvCxnSpPr/>
          <p:nvPr/>
        </p:nvCxnSpPr>
        <p:spPr>
          <a:xfrm>
            <a:off x="6263397" y="1769851"/>
            <a:ext cx="1276728" cy="78222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5" name="Google Shape;1125;p68"/>
          <p:cNvCxnSpPr/>
          <p:nvPr/>
        </p:nvCxnSpPr>
        <p:spPr>
          <a:xfrm>
            <a:off x="6245415" y="1769851"/>
            <a:ext cx="1303702" cy="12767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6" name="Google Shape;1126;p68"/>
          <p:cNvCxnSpPr/>
          <p:nvPr/>
        </p:nvCxnSpPr>
        <p:spPr>
          <a:xfrm>
            <a:off x="6245415" y="2255368"/>
            <a:ext cx="1285720" cy="800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7" name="Google Shape;1127;p68"/>
          <p:cNvCxnSpPr/>
          <p:nvPr/>
        </p:nvCxnSpPr>
        <p:spPr>
          <a:xfrm>
            <a:off x="6245415" y="2246376"/>
            <a:ext cx="1294710" cy="3146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8" name="Google Shape;1128;p68"/>
          <p:cNvCxnSpPr/>
          <p:nvPr/>
        </p:nvCxnSpPr>
        <p:spPr>
          <a:xfrm flipH="1" rot="10800000">
            <a:off x="6245415" y="2039582"/>
            <a:ext cx="1312693" cy="2157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9" name="Google Shape;1129;p68"/>
          <p:cNvCxnSpPr/>
          <p:nvPr/>
        </p:nvCxnSpPr>
        <p:spPr>
          <a:xfrm flipH="1" rot="10800000">
            <a:off x="6254406" y="2030592"/>
            <a:ext cx="1276728" cy="123177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0" name="Google Shape;1130;p68"/>
          <p:cNvCxnSpPr/>
          <p:nvPr/>
        </p:nvCxnSpPr>
        <p:spPr>
          <a:xfrm flipH="1" rot="10800000">
            <a:off x="6235181" y="3037588"/>
            <a:ext cx="1304944" cy="21327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1" name="Google Shape;1131;p68"/>
          <p:cNvCxnSpPr/>
          <p:nvPr/>
        </p:nvCxnSpPr>
        <p:spPr>
          <a:xfrm>
            <a:off x="6227433" y="2785839"/>
            <a:ext cx="1267738" cy="2697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2" name="Google Shape;1132;p68"/>
          <p:cNvCxnSpPr/>
          <p:nvPr/>
        </p:nvCxnSpPr>
        <p:spPr>
          <a:xfrm flipH="1" rot="10800000">
            <a:off x="6263397" y="2543081"/>
            <a:ext cx="1294710" cy="7462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3" name="Google Shape;1133;p68"/>
          <p:cNvCxnSpPr/>
          <p:nvPr/>
        </p:nvCxnSpPr>
        <p:spPr>
          <a:xfrm flipH="1" rot="10800000">
            <a:off x="6245415" y="2012609"/>
            <a:ext cx="1321683" cy="755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34" name="Google Shape;1134;p68"/>
          <p:cNvGrpSpPr/>
          <p:nvPr/>
        </p:nvGrpSpPr>
        <p:grpSpPr>
          <a:xfrm>
            <a:off x="6067134" y="1591942"/>
            <a:ext cx="354730" cy="1844777"/>
            <a:chOff x="4685701" y="2017110"/>
            <a:chExt cx="209218" cy="1088041"/>
          </a:xfrm>
        </p:grpSpPr>
        <p:sp>
          <p:nvSpPr>
            <p:cNvPr id="1135" name="Google Shape;1135;p68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36" name="Google Shape;1136;p68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37" name="Google Shape;1137;p68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38" name="Google Shape;1138;p68"/>
            <p:cNvSpPr/>
            <p:nvPr/>
          </p:nvSpPr>
          <p:spPr>
            <a:xfrm>
              <a:off x="4685701" y="290293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139" name="Google Shape;1139;p68"/>
          <p:cNvSpPr txBox="1"/>
          <p:nvPr/>
        </p:nvSpPr>
        <p:spPr>
          <a:xfrm>
            <a:off x="5673107" y="1194116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68"/>
          <p:cNvSpPr txBox="1"/>
          <p:nvPr/>
        </p:nvSpPr>
        <p:spPr>
          <a:xfrm>
            <a:off x="6958826" y="148182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41" name="Google Shape;1141;p68"/>
          <p:cNvGrpSpPr/>
          <p:nvPr/>
        </p:nvGrpSpPr>
        <p:grpSpPr>
          <a:xfrm>
            <a:off x="7349455" y="1872911"/>
            <a:ext cx="354730" cy="1344138"/>
            <a:chOff x="4685701" y="2017110"/>
            <a:chExt cx="209218" cy="792766"/>
          </a:xfrm>
        </p:grpSpPr>
        <p:sp>
          <p:nvSpPr>
            <p:cNvPr id="1142" name="Google Shape;1142;p68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3" name="Google Shape;1143;p68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4" name="Google Shape;1144;p68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145" name="Google Shape;1145;p68"/>
          <p:cNvCxnSpPr/>
          <p:nvPr/>
        </p:nvCxnSpPr>
        <p:spPr>
          <a:xfrm>
            <a:off x="3980407" y="201059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1 X 1</a:t>
            </a:r>
            <a:endParaRPr/>
          </a:p>
        </p:txBody>
      </p:sp>
      <p:grpSp>
        <p:nvGrpSpPr>
          <p:cNvPr id="1152" name="Google Shape;1152;p69"/>
          <p:cNvGrpSpPr/>
          <p:nvPr/>
        </p:nvGrpSpPr>
        <p:grpSpPr>
          <a:xfrm>
            <a:off x="3333207" y="2102466"/>
            <a:ext cx="877821" cy="898974"/>
            <a:chOff x="2614570" y="1999971"/>
            <a:chExt cx="1153960" cy="1181768"/>
          </a:xfrm>
        </p:grpSpPr>
        <p:sp>
          <p:nvSpPr>
            <p:cNvPr id="1153" name="Google Shape;1153;p69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4" name="Google Shape;1154;p69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5" name="Google Shape;1155;p69"/>
            <p:cNvSpPr/>
            <p:nvPr/>
          </p:nvSpPr>
          <p:spPr>
            <a:xfrm>
              <a:off x="3013804" y="2430128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6" name="Google Shape;1156;p69"/>
            <p:cNvSpPr/>
            <p:nvPr/>
          </p:nvSpPr>
          <p:spPr>
            <a:xfrm>
              <a:off x="3213421" y="2645207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57" name="Google Shape;1157;p69"/>
          <p:cNvGrpSpPr/>
          <p:nvPr/>
        </p:nvGrpSpPr>
        <p:grpSpPr>
          <a:xfrm>
            <a:off x="762113" y="1608994"/>
            <a:ext cx="1849732" cy="2097888"/>
            <a:chOff x="6331733" y="2438419"/>
            <a:chExt cx="1567666" cy="1777981"/>
          </a:xfrm>
        </p:grpSpPr>
        <p:sp>
          <p:nvSpPr>
            <p:cNvPr id="1158" name="Google Shape;1158;p69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59" name="Google Shape;1159;p69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160" name="Google Shape;1160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161" name="Google Shape;1161;p6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62" name="Google Shape;1162;p69"/>
          <p:cNvSpPr txBox="1"/>
          <p:nvPr/>
        </p:nvSpPr>
        <p:spPr>
          <a:xfrm>
            <a:off x="3433760" y="3090847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3" name="Google Shape;1163;p69"/>
          <p:cNvSpPr txBox="1"/>
          <p:nvPr/>
        </p:nvSpPr>
        <p:spPr>
          <a:xfrm>
            <a:off x="3794261" y="194515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4" name="Google Shape;1164;p69"/>
          <p:cNvSpPr txBox="1"/>
          <p:nvPr/>
        </p:nvSpPr>
        <p:spPr>
          <a:xfrm>
            <a:off x="2601999" y="1136744"/>
            <a:ext cx="2378041" cy="689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последнего свёрточного слоя</a:t>
            </a:r>
            <a:endParaRPr/>
          </a:p>
        </p:txBody>
      </p:sp>
      <p:sp>
        <p:nvSpPr>
          <p:cNvPr id="1165" name="Google Shape;1165;p69"/>
          <p:cNvSpPr txBox="1"/>
          <p:nvPr/>
        </p:nvSpPr>
        <p:spPr>
          <a:xfrm>
            <a:off x="4444177" y="2041747"/>
            <a:ext cx="1663344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Reshape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66" name="Google Shape;1166;p69"/>
          <p:cNvCxnSpPr/>
          <p:nvPr/>
        </p:nvCxnSpPr>
        <p:spPr>
          <a:xfrm>
            <a:off x="4853588" y="2522240"/>
            <a:ext cx="85530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7" name="Google Shape;1167;p69"/>
          <p:cNvCxnSpPr/>
          <p:nvPr/>
        </p:nvCxnSpPr>
        <p:spPr>
          <a:xfrm>
            <a:off x="6245415" y="1778842"/>
            <a:ext cx="1303702" cy="260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8" name="Google Shape;1168;p69"/>
          <p:cNvCxnSpPr/>
          <p:nvPr/>
        </p:nvCxnSpPr>
        <p:spPr>
          <a:xfrm flipH="1" rot="10800000">
            <a:off x="6254406" y="2561063"/>
            <a:ext cx="1303702" cy="20679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9" name="Google Shape;1169;p69"/>
          <p:cNvCxnSpPr/>
          <p:nvPr/>
        </p:nvCxnSpPr>
        <p:spPr>
          <a:xfrm>
            <a:off x="6263397" y="1769851"/>
            <a:ext cx="1276728" cy="78222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0" name="Google Shape;1170;p69"/>
          <p:cNvCxnSpPr/>
          <p:nvPr/>
        </p:nvCxnSpPr>
        <p:spPr>
          <a:xfrm>
            <a:off x="6245415" y="1769851"/>
            <a:ext cx="1303702" cy="12767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1" name="Google Shape;1171;p69"/>
          <p:cNvCxnSpPr/>
          <p:nvPr/>
        </p:nvCxnSpPr>
        <p:spPr>
          <a:xfrm>
            <a:off x="6245415" y="2255368"/>
            <a:ext cx="1285720" cy="800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2" name="Google Shape;1172;p69"/>
          <p:cNvCxnSpPr/>
          <p:nvPr/>
        </p:nvCxnSpPr>
        <p:spPr>
          <a:xfrm>
            <a:off x="6245415" y="2246376"/>
            <a:ext cx="1294710" cy="3146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3" name="Google Shape;1173;p69"/>
          <p:cNvCxnSpPr/>
          <p:nvPr/>
        </p:nvCxnSpPr>
        <p:spPr>
          <a:xfrm flipH="1" rot="10800000">
            <a:off x="6245415" y="2039582"/>
            <a:ext cx="1312693" cy="2157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4" name="Google Shape;1174;p69"/>
          <p:cNvCxnSpPr/>
          <p:nvPr/>
        </p:nvCxnSpPr>
        <p:spPr>
          <a:xfrm flipH="1" rot="10800000">
            <a:off x="6254406" y="2030592"/>
            <a:ext cx="1276728" cy="123177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5" name="Google Shape;1175;p69"/>
          <p:cNvCxnSpPr/>
          <p:nvPr/>
        </p:nvCxnSpPr>
        <p:spPr>
          <a:xfrm flipH="1" rot="10800000">
            <a:off x="6235181" y="3037588"/>
            <a:ext cx="1304944" cy="21327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6" name="Google Shape;1176;p69"/>
          <p:cNvCxnSpPr/>
          <p:nvPr/>
        </p:nvCxnSpPr>
        <p:spPr>
          <a:xfrm>
            <a:off x="6227433" y="2785839"/>
            <a:ext cx="1267738" cy="2697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7" name="Google Shape;1177;p69"/>
          <p:cNvCxnSpPr/>
          <p:nvPr/>
        </p:nvCxnSpPr>
        <p:spPr>
          <a:xfrm flipH="1" rot="10800000">
            <a:off x="6263397" y="2543081"/>
            <a:ext cx="1294710" cy="7462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8" name="Google Shape;1178;p69"/>
          <p:cNvCxnSpPr/>
          <p:nvPr/>
        </p:nvCxnSpPr>
        <p:spPr>
          <a:xfrm flipH="1" rot="10800000">
            <a:off x="6245415" y="2012609"/>
            <a:ext cx="1321683" cy="755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9" name="Google Shape;1179;p69"/>
          <p:cNvGrpSpPr/>
          <p:nvPr/>
        </p:nvGrpSpPr>
        <p:grpSpPr>
          <a:xfrm>
            <a:off x="6067134" y="1591942"/>
            <a:ext cx="354730" cy="1844777"/>
            <a:chOff x="4685701" y="2017110"/>
            <a:chExt cx="209218" cy="1088041"/>
          </a:xfrm>
        </p:grpSpPr>
        <p:sp>
          <p:nvSpPr>
            <p:cNvPr id="1180" name="Google Shape;1180;p69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1" name="Google Shape;1181;p69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3" name="Google Shape;1183;p69"/>
            <p:cNvSpPr/>
            <p:nvPr/>
          </p:nvSpPr>
          <p:spPr>
            <a:xfrm>
              <a:off x="4685701" y="290293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184" name="Google Shape;1184;p69"/>
          <p:cNvCxnSpPr/>
          <p:nvPr/>
        </p:nvCxnSpPr>
        <p:spPr>
          <a:xfrm>
            <a:off x="7522144" y="2057564"/>
            <a:ext cx="1213791" cy="23376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5" name="Google Shape;1185;p69"/>
          <p:cNvCxnSpPr/>
          <p:nvPr/>
        </p:nvCxnSpPr>
        <p:spPr>
          <a:xfrm flipH="1" rot="10800000">
            <a:off x="7540126" y="2273350"/>
            <a:ext cx="1195809" cy="27872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6" name="Google Shape;1186;p69"/>
          <p:cNvCxnSpPr/>
          <p:nvPr/>
        </p:nvCxnSpPr>
        <p:spPr>
          <a:xfrm flipH="1" rot="10800000">
            <a:off x="7531134" y="2282340"/>
            <a:ext cx="1204800" cy="78222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7" name="Google Shape;1187;p69"/>
          <p:cNvCxnSpPr/>
          <p:nvPr/>
        </p:nvCxnSpPr>
        <p:spPr>
          <a:xfrm>
            <a:off x="7531134" y="2039582"/>
            <a:ext cx="1195809" cy="76423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8" name="Google Shape;1188;p69"/>
          <p:cNvCxnSpPr/>
          <p:nvPr/>
        </p:nvCxnSpPr>
        <p:spPr>
          <a:xfrm>
            <a:off x="7540126" y="2543081"/>
            <a:ext cx="1195809" cy="260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9" name="Google Shape;1189;p69"/>
          <p:cNvCxnSpPr/>
          <p:nvPr/>
        </p:nvCxnSpPr>
        <p:spPr>
          <a:xfrm flipH="1" rot="10800000">
            <a:off x="7531134" y="2794830"/>
            <a:ext cx="1213791" cy="25174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0" name="Google Shape;1190;p69"/>
          <p:cNvSpPr txBox="1"/>
          <p:nvPr/>
        </p:nvSpPr>
        <p:spPr>
          <a:xfrm>
            <a:off x="5673107" y="1194116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69"/>
          <p:cNvSpPr txBox="1"/>
          <p:nvPr/>
        </p:nvSpPr>
        <p:spPr>
          <a:xfrm>
            <a:off x="6958826" y="148182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69"/>
          <p:cNvSpPr txBox="1"/>
          <p:nvPr/>
        </p:nvSpPr>
        <p:spPr>
          <a:xfrm>
            <a:off x="8154635" y="1688623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93" name="Google Shape;1193;p69"/>
          <p:cNvGrpSpPr/>
          <p:nvPr/>
        </p:nvGrpSpPr>
        <p:grpSpPr>
          <a:xfrm>
            <a:off x="8540769" y="2120166"/>
            <a:ext cx="354730" cy="843498"/>
            <a:chOff x="4685701" y="2017110"/>
            <a:chExt cx="209218" cy="497491"/>
          </a:xfrm>
        </p:grpSpPr>
        <p:sp>
          <p:nvSpPr>
            <p:cNvPr id="1194" name="Google Shape;1194;p69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780C4F"/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5" name="Google Shape;1195;p69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780C4F"/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96" name="Google Shape;1196;p69"/>
          <p:cNvGrpSpPr/>
          <p:nvPr/>
        </p:nvGrpSpPr>
        <p:grpSpPr>
          <a:xfrm>
            <a:off x="7349455" y="1872911"/>
            <a:ext cx="354730" cy="1344138"/>
            <a:chOff x="4685701" y="2017110"/>
            <a:chExt cx="209218" cy="792766"/>
          </a:xfrm>
        </p:grpSpPr>
        <p:sp>
          <p:nvSpPr>
            <p:cNvPr id="1197" name="Google Shape;1197;p69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8" name="Google Shape;1198;p69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9" name="Google Shape;1199;p69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200" name="Google Shape;1200;p69"/>
          <p:cNvCxnSpPr/>
          <p:nvPr/>
        </p:nvCxnSpPr>
        <p:spPr>
          <a:xfrm>
            <a:off x="3980407" y="201059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1 X 1</a:t>
            </a:r>
            <a:endParaRPr/>
          </a:p>
        </p:txBody>
      </p:sp>
      <p:grpSp>
        <p:nvGrpSpPr>
          <p:cNvPr id="1207" name="Google Shape;1207;p70"/>
          <p:cNvGrpSpPr/>
          <p:nvPr/>
        </p:nvGrpSpPr>
        <p:grpSpPr>
          <a:xfrm>
            <a:off x="3333207" y="2102466"/>
            <a:ext cx="877821" cy="898974"/>
            <a:chOff x="2614570" y="1999971"/>
            <a:chExt cx="1153960" cy="1181768"/>
          </a:xfrm>
        </p:grpSpPr>
        <p:sp>
          <p:nvSpPr>
            <p:cNvPr id="1208" name="Google Shape;1208;p70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10" name="Google Shape;1210;p70"/>
            <p:cNvSpPr/>
            <p:nvPr/>
          </p:nvSpPr>
          <p:spPr>
            <a:xfrm>
              <a:off x="3013804" y="2430128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11" name="Google Shape;1211;p70"/>
            <p:cNvSpPr/>
            <p:nvPr/>
          </p:nvSpPr>
          <p:spPr>
            <a:xfrm>
              <a:off x="3213421" y="2645207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12" name="Google Shape;1212;p70"/>
          <p:cNvGrpSpPr/>
          <p:nvPr/>
        </p:nvGrpSpPr>
        <p:grpSpPr>
          <a:xfrm>
            <a:off x="762113" y="1608994"/>
            <a:ext cx="1849732" cy="2097888"/>
            <a:chOff x="6331733" y="2438419"/>
            <a:chExt cx="1567666" cy="1777981"/>
          </a:xfrm>
        </p:grpSpPr>
        <p:sp>
          <p:nvSpPr>
            <p:cNvPr id="1213" name="Google Shape;1213;p7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214" name="Google Shape;1214;p7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215" name="Google Shape;1215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216" name="Google Shape;1216;p7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17" name="Google Shape;1217;p70"/>
          <p:cNvSpPr txBox="1"/>
          <p:nvPr/>
        </p:nvSpPr>
        <p:spPr>
          <a:xfrm>
            <a:off x="3433760" y="3090847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8" name="Google Shape;1218;p70"/>
          <p:cNvSpPr txBox="1"/>
          <p:nvPr/>
        </p:nvSpPr>
        <p:spPr>
          <a:xfrm>
            <a:off x="3794261" y="194515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70"/>
          <p:cNvSpPr txBox="1"/>
          <p:nvPr/>
        </p:nvSpPr>
        <p:spPr>
          <a:xfrm>
            <a:off x="2601999" y="1136744"/>
            <a:ext cx="2378041" cy="689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последнего свёрточного слоя</a:t>
            </a:r>
            <a:endParaRPr/>
          </a:p>
        </p:txBody>
      </p:sp>
      <p:sp>
        <p:nvSpPr>
          <p:cNvPr id="1220" name="Google Shape;1220;p70"/>
          <p:cNvSpPr txBox="1"/>
          <p:nvPr/>
        </p:nvSpPr>
        <p:spPr>
          <a:xfrm>
            <a:off x="4444177" y="2041747"/>
            <a:ext cx="1663344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Reshape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21" name="Google Shape;1221;p70"/>
          <p:cNvCxnSpPr/>
          <p:nvPr/>
        </p:nvCxnSpPr>
        <p:spPr>
          <a:xfrm>
            <a:off x="4853588" y="2522240"/>
            <a:ext cx="85530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22" name="Google Shape;1222;p70"/>
          <p:cNvCxnSpPr/>
          <p:nvPr/>
        </p:nvCxnSpPr>
        <p:spPr>
          <a:xfrm>
            <a:off x="6245415" y="1778842"/>
            <a:ext cx="1303702" cy="260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3" name="Google Shape;1223;p70"/>
          <p:cNvCxnSpPr/>
          <p:nvPr/>
        </p:nvCxnSpPr>
        <p:spPr>
          <a:xfrm flipH="1" rot="10800000">
            <a:off x="6254406" y="2561063"/>
            <a:ext cx="1303702" cy="20679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4" name="Google Shape;1224;p70"/>
          <p:cNvCxnSpPr/>
          <p:nvPr/>
        </p:nvCxnSpPr>
        <p:spPr>
          <a:xfrm>
            <a:off x="6263397" y="1769851"/>
            <a:ext cx="1276728" cy="78222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5" name="Google Shape;1225;p70"/>
          <p:cNvCxnSpPr/>
          <p:nvPr/>
        </p:nvCxnSpPr>
        <p:spPr>
          <a:xfrm>
            <a:off x="6245415" y="1769851"/>
            <a:ext cx="1303702" cy="12767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6" name="Google Shape;1226;p70"/>
          <p:cNvCxnSpPr/>
          <p:nvPr/>
        </p:nvCxnSpPr>
        <p:spPr>
          <a:xfrm>
            <a:off x="6245415" y="2255368"/>
            <a:ext cx="1285720" cy="800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7" name="Google Shape;1227;p70"/>
          <p:cNvCxnSpPr/>
          <p:nvPr/>
        </p:nvCxnSpPr>
        <p:spPr>
          <a:xfrm>
            <a:off x="6245415" y="2246376"/>
            <a:ext cx="1294710" cy="3146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8" name="Google Shape;1228;p70"/>
          <p:cNvCxnSpPr/>
          <p:nvPr/>
        </p:nvCxnSpPr>
        <p:spPr>
          <a:xfrm flipH="1" rot="10800000">
            <a:off x="6245415" y="2039582"/>
            <a:ext cx="1312693" cy="2157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9" name="Google Shape;1229;p70"/>
          <p:cNvCxnSpPr/>
          <p:nvPr/>
        </p:nvCxnSpPr>
        <p:spPr>
          <a:xfrm flipH="1" rot="10800000">
            <a:off x="6254406" y="2030592"/>
            <a:ext cx="1276728" cy="123177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0" name="Google Shape;1230;p70"/>
          <p:cNvCxnSpPr/>
          <p:nvPr/>
        </p:nvCxnSpPr>
        <p:spPr>
          <a:xfrm flipH="1" rot="10800000">
            <a:off x="6235181" y="3037588"/>
            <a:ext cx="1304944" cy="21327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1" name="Google Shape;1231;p70"/>
          <p:cNvCxnSpPr/>
          <p:nvPr/>
        </p:nvCxnSpPr>
        <p:spPr>
          <a:xfrm>
            <a:off x="6227433" y="2785839"/>
            <a:ext cx="1267738" cy="2697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2" name="Google Shape;1232;p70"/>
          <p:cNvCxnSpPr/>
          <p:nvPr/>
        </p:nvCxnSpPr>
        <p:spPr>
          <a:xfrm flipH="1" rot="10800000">
            <a:off x="6263397" y="2543081"/>
            <a:ext cx="1294710" cy="7462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3" name="Google Shape;1233;p70"/>
          <p:cNvCxnSpPr/>
          <p:nvPr/>
        </p:nvCxnSpPr>
        <p:spPr>
          <a:xfrm flipH="1" rot="10800000">
            <a:off x="6245415" y="2012609"/>
            <a:ext cx="1321683" cy="755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34" name="Google Shape;1234;p70"/>
          <p:cNvGrpSpPr/>
          <p:nvPr/>
        </p:nvGrpSpPr>
        <p:grpSpPr>
          <a:xfrm>
            <a:off x="6067134" y="1591942"/>
            <a:ext cx="354730" cy="1844777"/>
            <a:chOff x="4685701" y="2017110"/>
            <a:chExt cx="209218" cy="1088041"/>
          </a:xfrm>
        </p:grpSpPr>
        <p:sp>
          <p:nvSpPr>
            <p:cNvPr id="1235" name="Google Shape;1235;p70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70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70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70"/>
            <p:cNvSpPr/>
            <p:nvPr/>
          </p:nvSpPr>
          <p:spPr>
            <a:xfrm>
              <a:off x="4685701" y="290293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239" name="Google Shape;1239;p70"/>
          <p:cNvCxnSpPr/>
          <p:nvPr/>
        </p:nvCxnSpPr>
        <p:spPr>
          <a:xfrm>
            <a:off x="7522144" y="2057564"/>
            <a:ext cx="1213791" cy="23376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0" name="Google Shape;1240;p70"/>
          <p:cNvCxnSpPr/>
          <p:nvPr/>
        </p:nvCxnSpPr>
        <p:spPr>
          <a:xfrm flipH="1" rot="10800000">
            <a:off x="7540126" y="2273350"/>
            <a:ext cx="1195809" cy="27872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1" name="Google Shape;1241;p70"/>
          <p:cNvCxnSpPr/>
          <p:nvPr/>
        </p:nvCxnSpPr>
        <p:spPr>
          <a:xfrm flipH="1" rot="10800000">
            <a:off x="7531134" y="2282340"/>
            <a:ext cx="1204800" cy="78222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2" name="Google Shape;1242;p70"/>
          <p:cNvCxnSpPr/>
          <p:nvPr/>
        </p:nvCxnSpPr>
        <p:spPr>
          <a:xfrm>
            <a:off x="7531134" y="2039582"/>
            <a:ext cx="1195809" cy="76423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3" name="Google Shape;1243;p70"/>
          <p:cNvCxnSpPr/>
          <p:nvPr/>
        </p:nvCxnSpPr>
        <p:spPr>
          <a:xfrm>
            <a:off x="7540126" y="2543081"/>
            <a:ext cx="1195809" cy="260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4" name="Google Shape;1244;p70"/>
          <p:cNvCxnSpPr/>
          <p:nvPr/>
        </p:nvCxnSpPr>
        <p:spPr>
          <a:xfrm flipH="1" rot="10800000">
            <a:off x="7531134" y="2794830"/>
            <a:ext cx="1213791" cy="25174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5" name="Google Shape;1245;p70"/>
          <p:cNvSpPr txBox="1"/>
          <p:nvPr/>
        </p:nvSpPr>
        <p:spPr>
          <a:xfrm>
            <a:off x="5673107" y="1194116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6" name="Google Shape;1246;p70"/>
          <p:cNvSpPr txBox="1"/>
          <p:nvPr/>
        </p:nvSpPr>
        <p:spPr>
          <a:xfrm>
            <a:off x="6958826" y="148182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7" name="Google Shape;1247;p70"/>
          <p:cNvSpPr txBox="1"/>
          <p:nvPr/>
        </p:nvSpPr>
        <p:spPr>
          <a:xfrm>
            <a:off x="8154635" y="1688623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48" name="Google Shape;1248;p70"/>
          <p:cNvGrpSpPr/>
          <p:nvPr/>
        </p:nvGrpSpPr>
        <p:grpSpPr>
          <a:xfrm>
            <a:off x="8540769" y="2120166"/>
            <a:ext cx="354730" cy="843498"/>
            <a:chOff x="4685701" y="2017110"/>
            <a:chExt cx="209218" cy="497491"/>
          </a:xfrm>
        </p:grpSpPr>
        <p:sp>
          <p:nvSpPr>
            <p:cNvPr id="1249" name="Google Shape;1249;p70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780C4F"/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70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780C4F"/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51" name="Google Shape;1251;p70"/>
          <p:cNvGrpSpPr/>
          <p:nvPr/>
        </p:nvGrpSpPr>
        <p:grpSpPr>
          <a:xfrm>
            <a:off x="7349455" y="1872911"/>
            <a:ext cx="354730" cy="1344138"/>
            <a:chOff x="4685701" y="2017110"/>
            <a:chExt cx="209218" cy="792766"/>
          </a:xfrm>
        </p:grpSpPr>
        <p:sp>
          <p:nvSpPr>
            <p:cNvPr id="1252" name="Google Shape;1252;p70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70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70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255" name="Google Shape;1255;p70"/>
          <p:cNvCxnSpPr/>
          <p:nvPr/>
        </p:nvCxnSpPr>
        <p:spPr>
          <a:xfrm>
            <a:off x="9070204" y="2522240"/>
            <a:ext cx="62570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56" name="Google Shape;1256;p70"/>
          <p:cNvCxnSpPr/>
          <p:nvPr/>
        </p:nvCxnSpPr>
        <p:spPr>
          <a:xfrm>
            <a:off x="3980407" y="201059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257" name="Google Shape;1257;p70"/>
          <p:cNvCxnSpPr/>
          <p:nvPr/>
        </p:nvCxnSpPr>
        <p:spPr>
          <a:xfrm>
            <a:off x="10384952" y="190252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58" name="Google Shape;1258;p70"/>
          <p:cNvSpPr txBox="1"/>
          <p:nvPr/>
        </p:nvSpPr>
        <p:spPr>
          <a:xfrm>
            <a:off x="10244329" y="1826131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59" name="Google Shape;1259;p70"/>
          <p:cNvGrpSpPr/>
          <p:nvPr/>
        </p:nvGrpSpPr>
        <p:grpSpPr>
          <a:xfrm>
            <a:off x="9865467" y="2184271"/>
            <a:ext cx="574122" cy="571752"/>
            <a:chOff x="2614570" y="1999971"/>
            <a:chExt cx="754726" cy="751611"/>
          </a:xfrm>
        </p:grpSpPr>
        <p:sp>
          <p:nvSpPr>
            <p:cNvPr id="1260" name="Google Shape;1260;p70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780C4F">
                <a:alpha val="69803"/>
              </a:srgbClr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70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780C4F">
                <a:alpha val="69803"/>
              </a:srgbClr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262" name="Google Shape;1262;p70"/>
          <p:cNvSpPr txBox="1"/>
          <p:nvPr/>
        </p:nvSpPr>
        <p:spPr>
          <a:xfrm>
            <a:off x="9670887" y="2844866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3" name="Google Shape;1263;p70"/>
          <p:cNvSpPr txBox="1"/>
          <p:nvPr/>
        </p:nvSpPr>
        <p:spPr>
          <a:xfrm>
            <a:off x="9151991" y="1304695"/>
            <a:ext cx="2100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сети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1 X 1</a:t>
            </a:r>
            <a:endParaRPr/>
          </a:p>
        </p:txBody>
      </p:sp>
      <p:grpSp>
        <p:nvGrpSpPr>
          <p:cNvPr id="1270" name="Google Shape;1270;p71"/>
          <p:cNvGrpSpPr/>
          <p:nvPr/>
        </p:nvGrpSpPr>
        <p:grpSpPr>
          <a:xfrm>
            <a:off x="3333207" y="2102466"/>
            <a:ext cx="877821" cy="898974"/>
            <a:chOff x="2614570" y="1999971"/>
            <a:chExt cx="1153960" cy="1181768"/>
          </a:xfrm>
        </p:grpSpPr>
        <p:sp>
          <p:nvSpPr>
            <p:cNvPr id="1271" name="Google Shape;1271;p71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71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71"/>
            <p:cNvSpPr/>
            <p:nvPr/>
          </p:nvSpPr>
          <p:spPr>
            <a:xfrm>
              <a:off x="3013804" y="2430128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71"/>
            <p:cNvSpPr/>
            <p:nvPr/>
          </p:nvSpPr>
          <p:spPr>
            <a:xfrm>
              <a:off x="3213421" y="2645207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75" name="Google Shape;1275;p71"/>
          <p:cNvGrpSpPr/>
          <p:nvPr/>
        </p:nvGrpSpPr>
        <p:grpSpPr>
          <a:xfrm>
            <a:off x="762113" y="1608994"/>
            <a:ext cx="1849732" cy="2097888"/>
            <a:chOff x="6331733" y="2438419"/>
            <a:chExt cx="1567666" cy="1777981"/>
          </a:xfrm>
        </p:grpSpPr>
        <p:sp>
          <p:nvSpPr>
            <p:cNvPr id="1276" name="Google Shape;1276;p7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277" name="Google Shape;1277;p7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278" name="Google Shape;1278;p7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279" name="Google Shape;1279;p7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80" name="Google Shape;1280;p71"/>
          <p:cNvSpPr txBox="1"/>
          <p:nvPr/>
        </p:nvSpPr>
        <p:spPr>
          <a:xfrm>
            <a:off x="3433760" y="3090847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1" name="Google Shape;1281;p71"/>
          <p:cNvSpPr txBox="1"/>
          <p:nvPr/>
        </p:nvSpPr>
        <p:spPr>
          <a:xfrm>
            <a:off x="3794261" y="194515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2" name="Google Shape;1282;p71"/>
          <p:cNvSpPr txBox="1"/>
          <p:nvPr/>
        </p:nvSpPr>
        <p:spPr>
          <a:xfrm>
            <a:off x="2601999" y="1136744"/>
            <a:ext cx="2378041" cy="689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последнего свёрточного слоя</a:t>
            </a:r>
            <a:endParaRPr/>
          </a:p>
        </p:txBody>
      </p:sp>
      <p:sp>
        <p:nvSpPr>
          <p:cNvPr id="1283" name="Google Shape;1283;p71"/>
          <p:cNvSpPr txBox="1"/>
          <p:nvPr/>
        </p:nvSpPr>
        <p:spPr>
          <a:xfrm>
            <a:off x="4444177" y="2041747"/>
            <a:ext cx="1663344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Reshape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84" name="Google Shape;1284;p71"/>
          <p:cNvCxnSpPr/>
          <p:nvPr/>
        </p:nvCxnSpPr>
        <p:spPr>
          <a:xfrm>
            <a:off x="4853588" y="2522240"/>
            <a:ext cx="85530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85" name="Google Shape;1285;p71"/>
          <p:cNvCxnSpPr/>
          <p:nvPr/>
        </p:nvCxnSpPr>
        <p:spPr>
          <a:xfrm>
            <a:off x="6245415" y="1778842"/>
            <a:ext cx="1303702" cy="260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6" name="Google Shape;1286;p71"/>
          <p:cNvCxnSpPr/>
          <p:nvPr/>
        </p:nvCxnSpPr>
        <p:spPr>
          <a:xfrm flipH="1" rot="10800000">
            <a:off x="6254406" y="2561063"/>
            <a:ext cx="1303702" cy="20679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7" name="Google Shape;1287;p71"/>
          <p:cNvCxnSpPr/>
          <p:nvPr/>
        </p:nvCxnSpPr>
        <p:spPr>
          <a:xfrm>
            <a:off x="6263397" y="1769851"/>
            <a:ext cx="1276728" cy="78222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8" name="Google Shape;1288;p71"/>
          <p:cNvCxnSpPr/>
          <p:nvPr/>
        </p:nvCxnSpPr>
        <p:spPr>
          <a:xfrm>
            <a:off x="6245415" y="1769851"/>
            <a:ext cx="1303702" cy="12767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9" name="Google Shape;1289;p71"/>
          <p:cNvCxnSpPr/>
          <p:nvPr/>
        </p:nvCxnSpPr>
        <p:spPr>
          <a:xfrm>
            <a:off x="6245415" y="2255368"/>
            <a:ext cx="1285720" cy="800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0" name="Google Shape;1290;p71"/>
          <p:cNvCxnSpPr/>
          <p:nvPr/>
        </p:nvCxnSpPr>
        <p:spPr>
          <a:xfrm>
            <a:off x="6245415" y="2246376"/>
            <a:ext cx="1294710" cy="3146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1" name="Google Shape;1291;p71"/>
          <p:cNvCxnSpPr/>
          <p:nvPr/>
        </p:nvCxnSpPr>
        <p:spPr>
          <a:xfrm flipH="1" rot="10800000">
            <a:off x="6245415" y="2039582"/>
            <a:ext cx="1312693" cy="2157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2" name="Google Shape;1292;p71"/>
          <p:cNvCxnSpPr/>
          <p:nvPr/>
        </p:nvCxnSpPr>
        <p:spPr>
          <a:xfrm flipH="1" rot="10800000">
            <a:off x="6254406" y="2030592"/>
            <a:ext cx="1276728" cy="123177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3" name="Google Shape;1293;p71"/>
          <p:cNvCxnSpPr/>
          <p:nvPr/>
        </p:nvCxnSpPr>
        <p:spPr>
          <a:xfrm flipH="1" rot="10800000">
            <a:off x="6235181" y="3037588"/>
            <a:ext cx="1304944" cy="21327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71"/>
          <p:cNvCxnSpPr/>
          <p:nvPr/>
        </p:nvCxnSpPr>
        <p:spPr>
          <a:xfrm>
            <a:off x="6227433" y="2785839"/>
            <a:ext cx="1267738" cy="2697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71"/>
          <p:cNvCxnSpPr/>
          <p:nvPr/>
        </p:nvCxnSpPr>
        <p:spPr>
          <a:xfrm flipH="1" rot="10800000">
            <a:off x="6263397" y="2543081"/>
            <a:ext cx="1294710" cy="7462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71"/>
          <p:cNvCxnSpPr/>
          <p:nvPr/>
        </p:nvCxnSpPr>
        <p:spPr>
          <a:xfrm flipH="1" rot="10800000">
            <a:off x="6245415" y="2012609"/>
            <a:ext cx="1321683" cy="755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97" name="Google Shape;1297;p71"/>
          <p:cNvGrpSpPr/>
          <p:nvPr/>
        </p:nvGrpSpPr>
        <p:grpSpPr>
          <a:xfrm>
            <a:off x="6067134" y="1591942"/>
            <a:ext cx="354730" cy="1844777"/>
            <a:chOff x="4685701" y="2017110"/>
            <a:chExt cx="209218" cy="1088041"/>
          </a:xfrm>
        </p:grpSpPr>
        <p:sp>
          <p:nvSpPr>
            <p:cNvPr id="1298" name="Google Shape;1298;p71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71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71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71"/>
            <p:cNvSpPr/>
            <p:nvPr/>
          </p:nvSpPr>
          <p:spPr>
            <a:xfrm>
              <a:off x="4685701" y="290293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302" name="Google Shape;1302;p71"/>
          <p:cNvCxnSpPr/>
          <p:nvPr/>
        </p:nvCxnSpPr>
        <p:spPr>
          <a:xfrm>
            <a:off x="7522144" y="2057564"/>
            <a:ext cx="1213791" cy="23376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3" name="Google Shape;1303;p71"/>
          <p:cNvCxnSpPr/>
          <p:nvPr/>
        </p:nvCxnSpPr>
        <p:spPr>
          <a:xfrm flipH="1" rot="10800000">
            <a:off x="7540126" y="2273350"/>
            <a:ext cx="1195809" cy="27872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4" name="Google Shape;1304;p71"/>
          <p:cNvCxnSpPr/>
          <p:nvPr/>
        </p:nvCxnSpPr>
        <p:spPr>
          <a:xfrm flipH="1" rot="10800000">
            <a:off x="7531134" y="2282340"/>
            <a:ext cx="1204800" cy="78222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5" name="Google Shape;1305;p71"/>
          <p:cNvCxnSpPr/>
          <p:nvPr/>
        </p:nvCxnSpPr>
        <p:spPr>
          <a:xfrm>
            <a:off x="7531134" y="2039582"/>
            <a:ext cx="1195809" cy="76423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6" name="Google Shape;1306;p71"/>
          <p:cNvCxnSpPr/>
          <p:nvPr/>
        </p:nvCxnSpPr>
        <p:spPr>
          <a:xfrm>
            <a:off x="7540126" y="2543081"/>
            <a:ext cx="1195809" cy="260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71"/>
          <p:cNvCxnSpPr/>
          <p:nvPr/>
        </p:nvCxnSpPr>
        <p:spPr>
          <a:xfrm flipH="1" rot="10800000">
            <a:off x="7531134" y="2794830"/>
            <a:ext cx="1213791" cy="25174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8" name="Google Shape;1308;p71"/>
          <p:cNvSpPr txBox="1"/>
          <p:nvPr/>
        </p:nvSpPr>
        <p:spPr>
          <a:xfrm>
            <a:off x="5673107" y="1194116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9" name="Google Shape;1309;p71"/>
          <p:cNvSpPr txBox="1"/>
          <p:nvPr/>
        </p:nvSpPr>
        <p:spPr>
          <a:xfrm>
            <a:off x="6958826" y="148182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0" name="Google Shape;1310;p71"/>
          <p:cNvSpPr txBox="1"/>
          <p:nvPr/>
        </p:nvSpPr>
        <p:spPr>
          <a:xfrm>
            <a:off x="8154635" y="1688623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11" name="Google Shape;1311;p71"/>
          <p:cNvGrpSpPr/>
          <p:nvPr/>
        </p:nvGrpSpPr>
        <p:grpSpPr>
          <a:xfrm>
            <a:off x="8540769" y="2120166"/>
            <a:ext cx="354730" cy="843498"/>
            <a:chOff x="4685701" y="2017110"/>
            <a:chExt cx="209218" cy="497491"/>
          </a:xfrm>
        </p:grpSpPr>
        <p:sp>
          <p:nvSpPr>
            <p:cNvPr id="1312" name="Google Shape;1312;p71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780C4F"/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71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780C4F"/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14" name="Google Shape;1314;p71"/>
          <p:cNvGrpSpPr/>
          <p:nvPr/>
        </p:nvGrpSpPr>
        <p:grpSpPr>
          <a:xfrm>
            <a:off x="7349455" y="1872911"/>
            <a:ext cx="354730" cy="1344138"/>
            <a:chOff x="4685701" y="2017110"/>
            <a:chExt cx="209218" cy="792766"/>
          </a:xfrm>
        </p:grpSpPr>
        <p:sp>
          <p:nvSpPr>
            <p:cNvPr id="1315" name="Google Shape;1315;p71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6" name="Google Shape;1316;p71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71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318" name="Google Shape;1318;p71"/>
          <p:cNvCxnSpPr/>
          <p:nvPr/>
        </p:nvCxnSpPr>
        <p:spPr>
          <a:xfrm>
            <a:off x="9070204" y="2522240"/>
            <a:ext cx="62570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19" name="Google Shape;1319;p71"/>
          <p:cNvCxnSpPr/>
          <p:nvPr/>
        </p:nvCxnSpPr>
        <p:spPr>
          <a:xfrm>
            <a:off x="3980407" y="201059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20" name="Google Shape;1320;p71"/>
          <p:cNvCxnSpPr/>
          <p:nvPr/>
        </p:nvCxnSpPr>
        <p:spPr>
          <a:xfrm>
            <a:off x="10384952" y="190252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21" name="Google Shape;1321;p71"/>
          <p:cNvSpPr txBox="1"/>
          <p:nvPr/>
        </p:nvSpPr>
        <p:spPr>
          <a:xfrm>
            <a:off x="10244329" y="1826131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22" name="Google Shape;1322;p71"/>
          <p:cNvGrpSpPr/>
          <p:nvPr/>
        </p:nvGrpSpPr>
        <p:grpSpPr>
          <a:xfrm>
            <a:off x="762113" y="4141856"/>
            <a:ext cx="1849732" cy="2097888"/>
            <a:chOff x="6331733" y="2438419"/>
            <a:chExt cx="1567666" cy="1777981"/>
          </a:xfrm>
        </p:grpSpPr>
        <p:sp>
          <p:nvSpPr>
            <p:cNvPr id="1323" name="Google Shape;1323;p7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24" name="Google Shape;1324;p7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25" name="Google Shape;1325;p7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26" name="Google Shape;1326;p7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7" name="Google Shape;1327;p71"/>
          <p:cNvGrpSpPr/>
          <p:nvPr/>
        </p:nvGrpSpPr>
        <p:grpSpPr>
          <a:xfrm>
            <a:off x="3598827" y="4543453"/>
            <a:ext cx="1200219" cy="1489563"/>
            <a:chOff x="3340630" y="4521363"/>
            <a:chExt cx="1138349" cy="1412778"/>
          </a:xfrm>
        </p:grpSpPr>
        <p:grpSp>
          <p:nvGrpSpPr>
            <p:cNvPr id="1328" name="Google Shape;1328;p71"/>
            <p:cNvGrpSpPr/>
            <p:nvPr/>
          </p:nvGrpSpPr>
          <p:grpSpPr>
            <a:xfrm>
              <a:off x="3340630" y="4608502"/>
              <a:ext cx="832570" cy="852633"/>
              <a:chOff x="2614570" y="1999971"/>
              <a:chExt cx="1153960" cy="1181768"/>
            </a:xfrm>
          </p:grpSpPr>
          <p:sp>
            <p:nvSpPr>
              <p:cNvPr id="1329" name="Google Shape;1329;p71"/>
              <p:cNvSpPr/>
              <p:nvPr/>
            </p:nvSpPr>
            <p:spPr>
              <a:xfrm>
                <a:off x="2614570" y="1999971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330" name="Google Shape;1330;p71"/>
              <p:cNvSpPr/>
              <p:nvPr/>
            </p:nvSpPr>
            <p:spPr>
              <a:xfrm>
                <a:off x="2814187" y="2215050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331" name="Google Shape;1331;p71"/>
              <p:cNvSpPr/>
              <p:nvPr/>
            </p:nvSpPr>
            <p:spPr>
              <a:xfrm>
                <a:off x="3013804" y="2430128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332" name="Google Shape;1332;p71"/>
              <p:cNvSpPr/>
              <p:nvPr/>
            </p:nvSpPr>
            <p:spPr>
              <a:xfrm>
                <a:off x="3213421" y="2645207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333" name="Google Shape;1333;p71"/>
            <p:cNvSpPr txBox="1"/>
            <p:nvPr/>
          </p:nvSpPr>
          <p:spPr>
            <a:xfrm>
              <a:off x="3398677" y="5555264"/>
              <a:ext cx="1080302" cy="3788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334" name="Google Shape;1334;p71"/>
            <p:cNvCxnSpPr/>
            <p:nvPr/>
          </p:nvCxnSpPr>
          <p:spPr>
            <a:xfrm>
              <a:off x="3954467" y="4521363"/>
              <a:ext cx="365467" cy="501213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</p:grpSp>
      <p:sp>
        <p:nvSpPr>
          <p:cNvPr id="1335" name="Google Shape;1335;p71"/>
          <p:cNvSpPr txBox="1"/>
          <p:nvPr/>
        </p:nvSpPr>
        <p:spPr>
          <a:xfrm>
            <a:off x="4069719" y="4458348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36" name="Google Shape;1336;p71"/>
          <p:cNvGrpSpPr/>
          <p:nvPr/>
        </p:nvGrpSpPr>
        <p:grpSpPr>
          <a:xfrm>
            <a:off x="9865467" y="2184271"/>
            <a:ext cx="574122" cy="571752"/>
            <a:chOff x="2614570" y="1999971"/>
            <a:chExt cx="754726" cy="751611"/>
          </a:xfrm>
        </p:grpSpPr>
        <p:sp>
          <p:nvSpPr>
            <p:cNvPr id="1337" name="Google Shape;1337;p71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780C4F">
                <a:alpha val="69803"/>
              </a:srgbClr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8" name="Google Shape;1338;p71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780C4F">
                <a:alpha val="69803"/>
              </a:srgbClr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39" name="Google Shape;1339;p71"/>
          <p:cNvSpPr txBox="1"/>
          <p:nvPr/>
        </p:nvSpPr>
        <p:spPr>
          <a:xfrm>
            <a:off x="9670887" y="2844866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0" name="Google Shape;1340;p71"/>
          <p:cNvSpPr txBox="1"/>
          <p:nvPr/>
        </p:nvSpPr>
        <p:spPr>
          <a:xfrm>
            <a:off x="9151991" y="1304695"/>
            <a:ext cx="2100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сети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1 X 1</a:t>
            </a:r>
            <a:endParaRPr/>
          </a:p>
        </p:txBody>
      </p:sp>
      <p:grpSp>
        <p:nvGrpSpPr>
          <p:cNvPr id="1347" name="Google Shape;1347;p72"/>
          <p:cNvGrpSpPr/>
          <p:nvPr/>
        </p:nvGrpSpPr>
        <p:grpSpPr>
          <a:xfrm>
            <a:off x="3333207" y="2102466"/>
            <a:ext cx="877821" cy="898974"/>
            <a:chOff x="2614570" y="1999971"/>
            <a:chExt cx="1153960" cy="1181768"/>
          </a:xfrm>
        </p:grpSpPr>
        <p:sp>
          <p:nvSpPr>
            <p:cNvPr id="1348" name="Google Shape;1348;p72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72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72"/>
            <p:cNvSpPr/>
            <p:nvPr/>
          </p:nvSpPr>
          <p:spPr>
            <a:xfrm>
              <a:off x="3013804" y="2430128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72"/>
            <p:cNvSpPr/>
            <p:nvPr/>
          </p:nvSpPr>
          <p:spPr>
            <a:xfrm>
              <a:off x="3213421" y="2645207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52" name="Google Shape;1352;p72"/>
          <p:cNvGrpSpPr/>
          <p:nvPr/>
        </p:nvGrpSpPr>
        <p:grpSpPr>
          <a:xfrm>
            <a:off x="762113" y="1608994"/>
            <a:ext cx="1849732" cy="2097888"/>
            <a:chOff x="6331733" y="2438419"/>
            <a:chExt cx="1567666" cy="1777981"/>
          </a:xfrm>
        </p:grpSpPr>
        <p:sp>
          <p:nvSpPr>
            <p:cNvPr id="1353" name="Google Shape;1353;p7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54" name="Google Shape;1354;p7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55" name="Google Shape;1355;p7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56" name="Google Shape;1356;p7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57" name="Google Shape;1357;p72"/>
          <p:cNvSpPr txBox="1"/>
          <p:nvPr/>
        </p:nvSpPr>
        <p:spPr>
          <a:xfrm>
            <a:off x="3433760" y="3090847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8" name="Google Shape;1358;p72"/>
          <p:cNvSpPr txBox="1"/>
          <p:nvPr/>
        </p:nvSpPr>
        <p:spPr>
          <a:xfrm>
            <a:off x="3794261" y="194515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9" name="Google Shape;1359;p72"/>
          <p:cNvSpPr txBox="1"/>
          <p:nvPr/>
        </p:nvSpPr>
        <p:spPr>
          <a:xfrm>
            <a:off x="2601999" y="1136744"/>
            <a:ext cx="2378041" cy="689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последнего свёрточного слоя</a:t>
            </a:r>
            <a:endParaRPr/>
          </a:p>
        </p:txBody>
      </p:sp>
      <p:sp>
        <p:nvSpPr>
          <p:cNvPr id="1360" name="Google Shape;1360;p72"/>
          <p:cNvSpPr txBox="1"/>
          <p:nvPr/>
        </p:nvSpPr>
        <p:spPr>
          <a:xfrm>
            <a:off x="4444177" y="2041747"/>
            <a:ext cx="1663344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Reshape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61" name="Google Shape;1361;p72"/>
          <p:cNvCxnSpPr/>
          <p:nvPr/>
        </p:nvCxnSpPr>
        <p:spPr>
          <a:xfrm>
            <a:off x="4853588" y="2522240"/>
            <a:ext cx="85530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62" name="Google Shape;1362;p72"/>
          <p:cNvCxnSpPr/>
          <p:nvPr/>
        </p:nvCxnSpPr>
        <p:spPr>
          <a:xfrm>
            <a:off x="6245415" y="1778842"/>
            <a:ext cx="1303702" cy="260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3" name="Google Shape;1363;p72"/>
          <p:cNvCxnSpPr/>
          <p:nvPr/>
        </p:nvCxnSpPr>
        <p:spPr>
          <a:xfrm flipH="1" rot="10800000">
            <a:off x="6254406" y="2561063"/>
            <a:ext cx="1303702" cy="20679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4" name="Google Shape;1364;p72"/>
          <p:cNvCxnSpPr/>
          <p:nvPr/>
        </p:nvCxnSpPr>
        <p:spPr>
          <a:xfrm>
            <a:off x="6263397" y="1769851"/>
            <a:ext cx="1276728" cy="78222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5" name="Google Shape;1365;p72"/>
          <p:cNvCxnSpPr/>
          <p:nvPr/>
        </p:nvCxnSpPr>
        <p:spPr>
          <a:xfrm>
            <a:off x="6245415" y="1769851"/>
            <a:ext cx="1303702" cy="12767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6" name="Google Shape;1366;p72"/>
          <p:cNvCxnSpPr/>
          <p:nvPr/>
        </p:nvCxnSpPr>
        <p:spPr>
          <a:xfrm>
            <a:off x="6245415" y="2255368"/>
            <a:ext cx="1285720" cy="800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72"/>
          <p:cNvCxnSpPr/>
          <p:nvPr/>
        </p:nvCxnSpPr>
        <p:spPr>
          <a:xfrm>
            <a:off x="6245415" y="2246376"/>
            <a:ext cx="1294710" cy="3146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72"/>
          <p:cNvCxnSpPr/>
          <p:nvPr/>
        </p:nvCxnSpPr>
        <p:spPr>
          <a:xfrm flipH="1" rot="10800000">
            <a:off x="6245415" y="2039582"/>
            <a:ext cx="1312693" cy="2157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72"/>
          <p:cNvCxnSpPr/>
          <p:nvPr/>
        </p:nvCxnSpPr>
        <p:spPr>
          <a:xfrm flipH="1" rot="10800000">
            <a:off x="6254406" y="2030592"/>
            <a:ext cx="1276728" cy="123177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0" name="Google Shape;1370;p72"/>
          <p:cNvCxnSpPr/>
          <p:nvPr/>
        </p:nvCxnSpPr>
        <p:spPr>
          <a:xfrm flipH="1" rot="10800000">
            <a:off x="6235181" y="3037588"/>
            <a:ext cx="1304944" cy="21327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1" name="Google Shape;1371;p72"/>
          <p:cNvCxnSpPr/>
          <p:nvPr/>
        </p:nvCxnSpPr>
        <p:spPr>
          <a:xfrm>
            <a:off x="6227433" y="2785839"/>
            <a:ext cx="1267738" cy="2697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2" name="Google Shape;1372;p72"/>
          <p:cNvCxnSpPr/>
          <p:nvPr/>
        </p:nvCxnSpPr>
        <p:spPr>
          <a:xfrm flipH="1" rot="10800000">
            <a:off x="6263397" y="2543081"/>
            <a:ext cx="1294710" cy="7462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3" name="Google Shape;1373;p72"/>
          <p:cNvCxnSpPr/>
          <p:nvPr/>
        </p:nvCxnSpPr>
        <p:spPr>
          <a:xfrm flipH="1" rot="10800000">
            <a:off x="6245415" y="2012609"/>
            <a:ext cx="1321683" cy="755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74" name="Google Shape;1374;p72"/>
          <p:cNvGrpSpPr/>
          <p:nvPr/>
        </p:nvGrpSpPr>
        <p:grpSpPr>
          <a:xfrm>
            <a:off x="6067134" y="1591942"/>
            <a:ext cx="354730" cy="1844777"/>
            <a:chOff x="4685701" y="2017110"/>
            <a:chExt cx="209218" cy="1088041"/>
          </a:xfrm>
        </p:grpSpPr>
        <p:sp>
          <p:nvSpPr>
            <p:cNvPr id="1375" name="Google Shape;1375;p72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72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72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72"/>
            <p:cNvSpPr/>
            <p:nvPr/>
          </p:nvSpPr>
          <p:spPr>
            <a:xfrm>
              <a:off x="4685701" y="290293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379" name="Google Shape;1379;p72"/>
          <p:cNvCxnSpPr/>
          <p:nvPr/>
        </p:nvCxnSpPr>
        <p:spPr>
          <a:xfrm>
            <a:off x="7522144" y="2057564"/>
            <a:ext cx="1213791" cy="23376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0" name="Google Shape;1380;p72"/>
          <p:cNvCxnSpPr/>
          <p:nvPr/>
        </p:nvCxnSpPr>
        <p:spPr>
          <a:xfrm flipH="1" rot="10800000">
            <a:off x="7540126" y="2273350"/>
            <a:ext cx="1195809" cy="27872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1" name="Google Shape;1381;p72"/>
          <p:cNvCxnSpPr/>
          <p:nvPr/>
        </p:nvCxnSpPr>
        <p:spPr>
          <a:xfrm flipH="1" rot="10800000">
            <a:off x="7531134" y="2282340"/>
            <a:ext cx="1204800" cy="78222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2" name="Google Shape;1382;p72"/>
          <p:cNvCxnSpPr/>
          <p:nvPr/>
        </p:nvCxnSpPr>
        <p:spPr>
          <a:xfrm>
            <a:off x="7531134" y="2039582"/>
            <a:ext cx="1195809" cy="76423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3" name="Google Shape;1383;p72"/>
          <p:cNvCxnSpPr/>
          <p:nvPr/>
        </p:nvCxnSpPr>
        <p:spPr>
          <a:xfrm>
            <a:off x="7540126" y="2543081"/>
            <a:ext cx="1195809" cy="260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4" name="Google Shape;1384;p72"/>
          <p:cNvCxnSpPr/>
          <p:nvPr/>
        </p:nvCxnSpPr>
        <p:spPr>
          <a:xfrm flipH="1" rot="10800000">
            <a:off x="7531134" y="2794830"/>
            <a:ext cx="1213791" cy="25174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5" name="Google Shape;1385;p72"/>
          <p:cNvSpPr txBox="1"/>
          <p:nvPr/>
        </p:nvSpPr>
        <p:spPr>
          <a:xfrm>
            <a:off x="5673107" y="1194116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6" name="Google Shape;1386;p72"/>
          <p:cNvSpPr txBox="1"/>
          <p:nvPr/>
        </p:nvSpPr>
        <p:spPr>
          <a:xfrm>
            <a:off x="6958826" y="148182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7" name="Google Shape;1387;p72"/>
          <p:cNvSpPr txBox="1"/>
          <p:nvPr/>
        </p:nvSpPr>
        <p:spPr>
          <a:xfrm>
            <a:off x="8154635" y="1688623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88" name="Google Shape;1388;p72"/>
          <p:cNvGrpSpPr/>
          <p:nvPr/>
        </p:nvGrpSpPr>
        <p:grpSpPr>
          <a:xfrm>
            <a:off x="8540769" y="2120166"/>
            <a:ext cx="354730" cy="843498"/>
            <a:chOff x="4685701" y="2017110"/>
            <a:chExt cx="209218" cy="497491"/>
          </a:xfrm>
        </p:grpSpPr>
        <p:sp>
          <p:nvSpPr>
            <p:cNvPr id="1389" name="Google Shape;1389;p72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780C4F"/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72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780C4F"/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91" name="Google Shape;1391;p72"/>
          <p:cNvGrpSpPr/>
          <p:nvPr/>
        </p:nvGrpSpPr>
        <p:grpSpPr>
          <a:xfrm>
            <a:off x="7349455" y="1872911"/>
            <a:ext cx="354730" cy="1344138"/>
            <a:chOff x="4685701" y="2017110"/>
            <a:chExt cx="209218" cy="792766"/>
          </a:xfrm>
        </p:grpSpPr>
        <p:sp>
          <p:nvSpPr>
            <p:cNvPr id="1392" name="Google Shape;1392;p72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72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72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395" name="Google Shape;1395;p72"/>
          <p:cNvCxnSpPr/>
          <p:nvPr/>
        </p:nvCxnSpPr>
        <p:spPr>
          <a:xfrm>
            <a:off x="9070204" y="2522240"/>
            <a:ext cx="62570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96" name="Google Shape;1396;p72"/>
          <p:cNvCxnSpPr/>
          <p:nvPr/>
        </p:nvCxnSpPr>
        <p:spPr>
          <a:xfrm>
            <a:off x="3980407" y="201059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97" name="Google Shape;1397;p72"/>
          <p:cNvCxnSpPr/>
          <p:nvPr/>
        </p:nvCxnSpPr>
        <p:spPr>
          <a:xfrm>
            <a:off x="10384952" y="190252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98" name="Google Shape;1398;p72"/>
          <p:cNvSpPr txBox="1"/>
          <p:nvPr/>
        </p:nvSpPr>
        <p:spPr>
          <a:xfrm>
            <a:off x="10244329" y="1826131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99" name="Google Shape;1399;p72"/>
          <p:cNvGrpSpPr/>
          <p:nvPr/>
        </p:nvGrpSpPr>
        <p:grpSpPr>
          <a:xfrm>
            <a:off x="762113" y="4141856"/>
            <a:ext cx="1849732" cy="2097888"/>
            <a:chOff x="6331733" y="2438419"/>
            <a:chExt cx="1567666" cy="1777981"/>
          </a:xfrm>
        </p:grpSpPr>
        <p:sp>
          <p:nvSpPr>
            <p:cNvPr id="1400" name="Google Shape;1400;p7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01" name="Google Shape;1401;p7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402" name="Google Shape;1402;p7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403" name="Google Shape;1403;p7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04" name="Google Shape;1404;p72"/>
          <p:cNvGrpSpPr/>
          <p:nvPr/>
        </p:nvGrpSpPr>
        <p:grpSpPr>
          <a:xfrm>
            <a:off x="3598827" y="4543453"/>
            <a:ext cx="1200219" cy="1489563"/>
            <a:chOff x="3340630" y="4521363"/>
            <a:chExt cx="1138349" cy="1412778"/>
          </a:xfrm>
        </p:grpSpPr>
        <p:grpSp>
          <p:nvGrpSpPr>
            <p:cNvPr id="1405" name="Google Shape;1405;p72"/>
            <p:cNvGrpSpPr/>
            <p:nvPr/>
          </p:nvGrpSpPr>
          <p:grpSpPr>
            <a:xfrm>
              <a:off x="3340630" y="4608502"/>
              <a:ext cx="832570" cy="852633"/>
              <a:chOff x="2614570" y="1999971"/>
              <a:chExt cx="1153960" cy="1181768"/>
            </a:xfrm>
          </p:grpSpPr>
          <p:sp>
            <p:nvSpPr>
              <p:cNvPr id="1406" name="Google Shape;1406;p72"/>
              <p:cNvSpPr/>
              <p:nvPr/>
            </p:nvSpPr>
            <p:spPr>
              <a:xfrm>
                <a:off x="2614570" y="1999971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407" name="Google Shape;1407;p72"/>
              <p:cNvSpPr/>
              <p:nvPr/>
            </p:nvSpPr>
            <p:spPr>
              <a:xfrm>
                <a:off x="2814187" y="2215050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408" name="Google Shape;1408;p72"/>
              <p:cNvSpPr/>
              <p:nvPr/>
            </p:nvSpPr>
            <p:spPr>
              <a:xfrm>
                <a:off x="3013804" y="2430128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409" name="Google Shape;1409;p72"/>
              <p:cNvSpPr/>
              <p:nvPr/>
            </p:nvSpPr>
            <p:spPr>
              <a:xfrm>
                <a:off x="3213421" y="2645207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410" name="Google Shape;1410;p72"/>
            <p:cNvSpPr txBox="1"/>
            <p:nvPr/>
          </p:nvSpPr>
          <p:spPr>
            <a:xfrm>
              <a:off x="3398677" y="5555264"/>
              <a:ext cx="1080302" cy="3788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11" name="Google Shape;1411;p72"/>
            <p:cNvCxnSpPr/>
            <p:nvPr/>
          </p:nvCxnSpPr>
          <p:spPr>
            <a:xfrm>
              <a:off x="3954467" y="4521363"/>
              <a:ext cx="365467" cy="501213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</p:grpSp>
      <p:sp>
        <p:nvSpPr>
          <p:cNvPr id="1412" name="Google Shape;1412;p72"/>
          <p:cNvSpPr txBox="1"/>
          <p:nvPr/>
        </p:nvSpPr>
        <p:spPr>
          <a:xfrm>
            <a:off x="4069719" y="4458348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13" name="Google Shape;1413;p72"/>
          <p:cNvGrpSpPr/>
          <p:nvPr/>
        </p:nvGrpSpPr>
        <p:grpSpPr>
          <a:xfrm>
            <a:off x="5005285" y="4691018"/>
            <a:ext cx="1328147" cy="531626"/>
            <a:chOff x="4553289" y="4661321"/>
            <a:chExt cx="1259682" cy="504221"/>
          </a:xfrm>
        </p:grpSpPr>
        <p:cxnSp>
          <p:nvCxnSpPr>
            <p:cNvPr id="1414" name="Google Shape;1414;p72"/>
            <p:cNvCxnSpPr/>
            <p:nvPr/>
          </p:nvCxnSpPr>
          <p:spPr>
            <a:xfrm>
              <a:off x="4782637" y="5165542"/>
              <a:ext cx="811211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15" name="Google Shape;1415;p72"/>
            <p:cNvSpPr txBox="1"/>
            <p:nvPr/>
          </p:nvSpPr>
          <p:spPr>
            <a:xfrm>
              <a:off x="4553289" y="4661321"/>
              <a:ext cx="1259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1x1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16" name="Google Shape;1416;p72"/>
          <p:cNvGrpSpPr/>
          <p:nvPr/>
        </p:nvGrpSpPr>
        <p:grpSpPr>
          <a:xfrm>
            <a:off x="6749078" y="4487860"/>
            <a:ext cx="1637246" cy="1554992"/>
            <a:chOff x="5899282" y="4468636"/>
            <a:chExt cx="1552848" cy="1474834"/>
          </a:xfrm>
        </p:grpSpPr>
        <p:grpSp>
          <p:nvGrpSpPr>
            <p:cNvPr id="1417" name="Google Shape;1417;p72"/>
            <p:cNvGrpSpPr/>
            <p:nvPr/>
          </p:nvGrpSpPr>
          <p:grpSpPr>
            <a:xfrm>
              <a:off x="5943870" y="4739130"/>
              <a:ext cx="688548" cy="697456"/>
              <a:chOff x="2614570" y="1999971"/>
              <a:chExt cx="954343" cy="966689"/>
            </a:xfrm>
          </p:grpSpPr>
          <p:sp>
            <p:nvSpPr>
              <p:cNvPr id="1418" name="Google Shape;1418;p72"/>
              <p:cNvSpPr/>
              <p:nvPr/>
            </p:nvSpPr>
            <p:spPr>
              <a:xfrm>
                <a:off x="2614570" y="1999971"/>
                <a:ext cx="555109" cy="536532"/>
              </a:xfrm>
              <a:prstGeom prst="rect">
                <a:avLst/>
              </a:prstGeom>
              <a:solidFill>
                <a:srgbClr val="092760">
                  <a:alpha val="69803"/>
                </a:srgbClr>
              </a:solidFill>
              <a:ln cap="flat" cmpd="sng" w="381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419" name="Google Shape;1419;p72"/>
              <p:cNvSpPr/>
              <p:nvPr/>
            </p:nvSpPr>
            <p:spPr>
              <a:xfrm>
                <a:off x="2814187" y="2215050"/>
                <a:ext cx="555109" cy="536532"/>
              </a:xfrm>
              <a:prstGeom prst="rect">
                <a:avLst/>
              </a:prstGeom>
              <a:solidFill>
                <a:srgbClr val="092760">
                  <a:alpha val="69803"/>
                </a:srgbClr>
              </a:solidFill>
              <a:ln cap="flat" cmpd="sng" w="381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420" name="Google Shape;1420;p72"/>
              <p:cNvSpPr/>
              <p:nvPr/>
            </p:nvSpPr>
            <p:spPr>
              <a:xfrm>
                <a:off x="3013804" y="2430128"/>
                <a:ext cx="555109" cy="536532"/>
              </a:xfrm>
              <a:prstGeom prst="rect">
                <a:avLst/>
              </a:prstGeom>
              <a:solidFill>
                <a:srgbClr val="092760">
                  <a:alpha val="69803"/>
                </a:srgbClr>
              </a:solidFill>
              <a:ln cap="flat" cmpd="sng" w="381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421" name="Google Shape;1421;p72"/>
            <p:cNvSpPr txBox="1"/>
            <p:nvPr/>
          </p:nvSpPr>
          <p:spPr>
            <a:xfrm>
              <a:off x="5899282" y="5564593"/>
              <a:ext cx="1080302" cy="3788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22" name="Google Shape;1422;p72"/>
            <p:cNvCxnSpPr/>
            <p:nvPr/>
          </p:nvCxnSpPr>
          <p:spPr>
            <a:xfrm>
              <a:off x="6483063" y="4540023"/>
              <a:ext cx="365467" cy="501213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1423" name="Google Shape;1423;p72"/>
            <p:cNvSpPr txBox="1"/>
            <p:nvPr/>
          </p:nvSpPr>
          <p:spPr>
            <a:xfrm>
              <a:off x="6371828" y="4468636"/>
              <a:ext cx="10803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24" name="Google Shape;1424;p72"/>
          <p:cNvGrpSpPr/>
          <p:nvPr/>
        </p:nvGrpSpPr>
        <p:grpSpPr>
          <a:xfrm>
            <a:off x="9865467" y="2184271"/>
            <a:ext cx="574122" cy="571752"/>
            <a:chOff x="2614570" y="1999971"/>
            <a:chExt cx="754726" cy="751611"/>
          </a:xfrm>
        </p:grpSpPr>
        <p:sp>
          <p:nvSpPr>
            <p:cNvPr id="1425" name="Google Shape;1425;p72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780C4F">
                <a:alpha val="69803"/>
              </a:srgbClr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6" name="Google Shape;1426;p72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780C4F">
                <a:alpha val="69803"/>
              </a:srgbClr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27" name="Google Shape;1427;p72"/>
          <p:cNvSpPr txBox="1"/>
          <p:nvPr/>
        </p:nvSpPr>
        <p:spPr>
          <a:xfrm>
            <a:off x="9670887" y="2844866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8" name="Google Shape;1428;p72"/>
          <p:cNvSpPr txBox="1"/>
          <p:nvPr/>
        </p:nvSpPr>
        <p:spPr>
          <a:xfrm>
            <a:off x="9151991" y="1304695"/>
            <a:ext cx="2100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сети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В КОМПЬЮТЕРНОМ ЗРЕНИИ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525187" y="1038550"/>
            <a:ext cx="35226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Классификация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4327855" y="1037124"/>
            <a:ext cx="36244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Локализация [1]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12" y="2202376"/>
            <a:ext cx="3624443" cy="331164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8"/>
          <p:cNvSpPr txBox="1"/>
          <p:nvPr/>
        </p:nvSpPr>
        <p:spPr>
          <a:xfrm>
            <a:off x="1481312" y="5484681"/>
            <a:ext cx="1629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7855" y="2202376"/>
            <a:ext cx="3624443" cy="331164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8"/>
          <p:cNvSpPr/>
          <p:nvPr/>
        </p:nvSpPr>
        <p:spPr>
          <a:xfrm>
            <a:off x="5075854" y="2444612"/>
            <a:ext cx="2341983" cy="2519266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5476660" y="4944504"/>
            <a:ext cx="1629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B5FF2F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27855" y="1600755"/>
            <a:ext cx="36244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 box + Label</a:t>
            </a:r>
            <a:endParaRPr b="0" i="0" sz="24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474312" y="1600755"/>
            <a:ext cx="36244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Label</a:t>
            </a:r>
            <a:endParaRPr b="0" i="0" sz="24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7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1 X 1</a:t>
            </a:r>
            <a:endParaRPr/>
          </a:p>
        </p:txBody>
      </p:sp>
      <p:grpSp>
        <p:nvGrpSpPr>
          <p:cNvPr id="1435" name="Google Shape;1435;p73"/>
          <p:cNvGrpSpPr/>
          <p:nvPr/>
        </p:nvGrpSpPr>
        <p:grpSpPr>
          <a:xfrm>
            <a:off x="3333207" y="2102466"/>
            <a:ext cx="877821" cy="898974"/>
            <a:chOff x="2614570" y="1999971"/>
            <a:chExt cx="1153960" cy="1181768"/>
          </a:xfrm>
        </p:grpSpPr>
        <p:sp>
          <p:nvSpPr>
            <p:cNvPr id="1436" name="Google Shape;1436;p73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73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73"/>
            <p:cNvSpPr/>
            <p:nvPr/>
          </p:nvSpPr>
          <p:spPr>
            <a:xfrm>
              <a:off x="3013804" y="2430128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73"/>
            <p:cNvSpPr/>
            <p:nvPr/>
          </p:nvSpPr>
          <p:spPr>
            <a:xfrm>
              <a:off x="3213421" y="2645207"/>
              <a:ext cx="555109" cy="53653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40" name="Google Shape;1440;p73"/>
          <p:cNvGrpSpPr/>
          <p:nvPr/>
        </p:nvGrpSpPr>
        <p:grpSpPr>
          <a:xfrm>
            <a:off x="762113" y="1608994"/>
            <a:ext cx="1849732" cy="2097888"/>
            <a:chOff x="6331733" y="2438419"/>
            <a:chExt cx="1567666" cy="1777981"/>
          </a:xfrm>
        </p:grpSpPr>
        <p:sp>
          <p:nvSpPr>
            <p:cNvPr id="1441" name="Google Shape;1441;p7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42" name="Google Shape;1442;p7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443" name="Google Shape;1443;p7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444" name="Google Shape;1444;p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45" name="Google Shape;1445;p73"/>
          <p:cNvSpPr txBox="1"/>
          <p:nvPr/>
        </p:nvSpPr>
        <p:spPr>
          <a:xfrm>
            <a:off x="3433760" y="3090847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6" name="Google Shape;1446;p73"/>
          <p:cNvSpPr txBox="1"/>
          <p:nvPr/>
        </p:nvSpPr>
        <p:spPr>
          <a:xfrm>
            <a:off x="3794261" y="194515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7" name="Google Shape;1447;p73"/>
          <p:cNvSpPr txBox="1"/>
          <p:nvPr/>
        </p:nvSpPr>
        <p:spPr>
          <a:xfrm>
            <a:off x="2601999" y="1136744"/>
            <a:ext cx="2378041" cy="689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последнего свёрточного слоя</a:t>
            </a:r>
            <a:endParaRPr/>
          </a:p>
        </p:txBody>
      </p:sp>
      <p:sp>
        <p:nvSpPr>
          <p:cNvPr id="1448" name="Google Shape;1448;p73"/>
          <p:cNvSpPr txBox="1"/>
          <p:nvPr/>
        </p:nvSpPr>
        <p:spPr>
          <a:xfrm>
            <a:off x="4444177" y="2041747"/>
            <a:ext cx="1663344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Reshape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49" name="Google Shape;1449;p73"/>
          <p:cNvCxnSpPr/>
          <p:nvPr/>
        </p:nvCxnSpPr>
        <p:spPr>
          <a:xfrm>
            <a:off x="4853588" y="2522240"/>
            <a:ext cx="85530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50" name="Google Shape;1450;p73"/>
          <p:cNvCxnSpPr/>
          <p:nvPr/>
        </p:nvCxnSpPr>
        <p:spPr>
          <a:xfrm>
            <a:off x="6245415" y="1778842"/>
            <a:ext cx="1303702" cy="260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1" name="Google Shape;1451;p73"/>
          <p:cNvCxnSpPr/>
          <p:nvPr/>
        </p:nvCxnSpPr>
        <p:spPr>
          <a:xfrm flipH="1" rot="10800000">
            <a:off x="6254406" y="2561063"/>
            <a:ext cx="1303702" cy="20679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2" name="Google Shape;1452;p73"/>
          <p:cNvCxnSpPr/>
          <p:nvPr/>
        </p:nvCxnSpPr>
        <p:spPr>
          <a:xfrm>
            <a:off x="6263397" y="1769851"/>
            <a:ext cx="1276728" cy="78222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3" name="Google Shape;1453;p73"/>
          <p:cNvCxnSpPr/>
          <p:nvPr/>
        </p:nvCxnSpPr>
        <p:spPr>
          <a:xfrm>
            <a:off x="6245415" y="1769851"/>
            <a:ext cx="1303702" cy="12767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4" name="Google Shape;1454;p73"/>
          <p:cNvCxnSpPr/>
          <p:nvPr/>
        </p:nvCxnSpPr>
        <p:spPr>
          <a:xfrm>
            <a:off x="6245415" y="2255368"/>
            <a:ext cx="1285720" cy="80020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5" name="Google Shape;1455;p73"/>
          <p:cNvCxnSpPr/>
          <p:nvPr/>
        </p:nvCxnSpPr>
        <p:spPr>
          <a:xfrm>
            <a:off x="6245415" y="2246376"/>
            <a:ext cx="1294710" cy="3146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6" name="Google Shape;1456;p73"/>
          <p:cNvCxnSpPr/>
          <p:nvPr/>
        </p:nvCxnSpPr>
        <p:spPr>
          <a:xfrm flipH="1" rot="10800000">
            <a:off x="6245415" y="2039582"/>
            <a:ext cx="1312693" cy="21578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7" name="Google Shape;1457;p73"/>
          <p:cNvCxnSpPr/>
          <p:nvPr/>
        </p:nvCxnSpPr>
        <p:spPr>
          <a:xfrm flipH="1" rot="10800000">
            <a:off x="6254406" y="2030592"/>
            <a:ext cx="1276728" cy="123177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8" name="Google Shape;1458;p73"/>
          <p:cNvCxnSpPr/>
          <p:nvPr/>
        </p:nvCxnSpPr>
        <p:spPr>
          <a:xfrm flipH="1" rot="10800000">
            <a:off x="6235181" y="3037588"/>
            <a:ext cx="1304944" cy="21327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9" name="Google Shape;1459;p73"/>
          <p:cNvCxnSpPr/>
          <p:nvPr/>
        </p:nvCxnSpPr>
        <p:spPr>
          <a:xfrm>
            <a:off x="6227433" y="2785839"/>
            <a:ext cx="1267738" cy="26973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0" name="Google Shape;1460;p73"/>
          <p:cNvCxnSpPr/>
          <p:nvPr/>
        </p:nvCxnSpPr>
        <p:spPr>
          <a:xfrm flipH="1" rot="10800000">
            <a:off x="6263397" y="2543081"/>
            <a:ext cx="1294710" cy="74625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1" name="Google Shape;1461;p73"/>
          <p:cNvCxnSpPr/>
          <p:nvPr/>
        </p:nvCxnSpPr>
        <p:spPr>
          <a:xfrm flipH="1" rot="10800000">
            <a:off x="6245415" y="2012609"/>
            <a:ext cx="1321683" cy="755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62" name="Google Shape;1462;p73"/>
          <p:cNvGrpSpPr/>
          <p:nvPr/>
        </p:nvGrpSpPr>
        <p:grpSpPr>
          <a:xfrm>
            <a:off x="6067134" y="1591942"/>
            <a:ext cx="354730" cy="1844777"/>
            <a:chOff x="4685701" y="2017110"/>
            <a:chExt cx="209218" cy="1088041"/>
          </a:xfrm>
        </p:grpSpPr>
        <p:sp>
          <p:nvSpPr>
            <p:cNvPr id="1463" name="Google Shape;1463;p73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73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73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6" name="Google Shape;1466;p73"/>
            <p:cNvSpPr/>
            <p:nvPr/>
          </p:nvSpPr>
          <p:spPr>
            <a:xfrm>
              <a:off x="4685701" y="2902935"/>
              <a:ext cx="209218" cy="202216"/>
            </a:xfrm>
            <a:prstGeom prst="ellipse">
              <a:avLst/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467" name="Google Shape;1467;p73"/>
          <p:cNvCxnSpPr/>
          <p:nvPr/>
        </p:nvCxnSpPr>
        <p:spPr>
          <a:xfrm>
            <a:off x="7522144" y="2057564"/>
            <a:ext cx="1213791" cy="23376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8" name="Google Shape;1468;p73"/>
          <p:cNvCxnSpPr/>
          <p:nvPr/>
        </p:nvCxnSpPr>
        <p:spPr>
          <a:xfrm flipH="1" rot="10800000">
            <a:off x="7540126" y="2273350"/>
            <a:ext cx="1195809" cy="27872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9" name="Google Shape;1469;p73"/>
          <p:cNvCxnSpPr/>
          <p:nvPr/>
        </p:nvCxnSpPr>
        <p:spPr>
          <a:xfrm flipH="1" rot="10800000">
            <a:off x="7531134" y="2282340"/>
            <a:ext cx="1204800" cy="78222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0" name="Google Shape;1470;p73"/>
          <p:cNvCxnSpPr/>
          <p:nvPr/>
        </p:nvCxnSpPr>
        <p:spPr>
          <a:xfrm>
            <a:off x="7531134" y="2039582"/>
            <a:ext cx="1195809" cy="76423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1" name="Google Shape;1471;p73"/>
          <p:cNvCxnSpPr/>
          <p:nvPr/>
        </p:nvCxnSpPr>
        <p:spPr>
          <a:xfrm>
            <a:off x="7540126" y="2543081"/>
            <a:ext cx="1195809" cy="2607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2" name="Google Shape;1472;p73"/>
          <p:cNvCxnSpPr/>
          <p:nvPr/>
        </p:nvCxnSpPr>
        <p:spPr>
          <a:xfrm flipH="1" rot="10800000">
            <a:off x="7531134" y="2794830"/>
            <a:ext cx="1213791" cy="25174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3" name="Google Shape;1473;p73"/>
          <p:cNvSpPr txBox="1"/>
          <p:nvPr/>
        </p:nvSpPr>
        <p:spPr>
          <a:xfrm>
            <a:off x="5673107" y="1194116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4" name="Google Shape;1474;p73"/>
          <p:cNvSpPr txBox="1"/>
          <p:nvPr/>
        </p:nvSpPr>
        <p:spPr>
          <a:xfrm>
            <a:off x="6958826" y="148182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5" name="Google Shape;1475;p73"/>
          <p:cNvSpPr txBox="1"/>
          <p:nvPr/>
        </p:nvSpPr>
        <p:spPr>
          <a:xfrm>
            <a:off x="8154635" y="1688623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76" name="Google Shape;1476;p73"/>
          <p:cNvGrpSpPr/>
          <p:nvPr/>
        </p:nvGrpSpPr>
        <p:grpSpPr>
          <a:xfrm>
            <a:off x="8540769" y="2120166"/>
            <a:ext cx="354730" cy="843498"/>
            <a:chOff x="4685701" y="2017110"/>
            <a:chExt cx="209218" cy="497491"/>
          </a:xfrm>
        </p:grpSpPr>
        <p:sp>
          <p:nvSpPr>
            <p:cNvPr id="1477" name="Google Shape;1477;p73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780C4F"/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73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780C4F"/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79" name="Google Shape;1479;p73"/>
          <p:cNvGrpSpPr/>
          <p:nvPr/>
        </p:nvGrpSpPr>
        <p:grpSpPr>
          <a:xfrm>
            <a:off x="7349455" y="1872911"/>
            <a:ext cx="354730" cy="1344138"/>
            <a:chOff x="4685701" y="2017110"/>
            <a:chExt cx="209218" cy="792766"/>
          </a:xfrm>
        </p:grpSpPr>
        <p:sp>
          <p:nvSpPr>
            <p:cNvPr id="1480" name="Google Shape;1480;p73"/>
            <p:cNvSpPr/>
            <p:nvPr/>
          </p:nvSpPr>
          <p:spPr>
            <a:xfrm>
              <a:off x="4685701" y="201711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73"/>
            <p:cNvSpPr/>
            <p:nvPr/>
          </p:nvSpPr>
          <p:spPr>
            <a:xfrm>
              <a:off x="4685701" y="2312385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73"/>
            <p:cNvSpPr/>
            <p:nvPr/>
          </p:nvSpPr>
          <p:spPr>
            <a:xfrm>
              <a:off x="4685701" y="2607660"/>
              <a:ext cx="209218" cy="202216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483" name="Google Shape;1483;p73"/>
          <p:cNvCxnSpPr/>
          <p:nvPr/>
        </p:nvCxnSpPr>
        <p:spPr>
          <a:xfrm>
            <a:off x="9070204" y="2522240"/>
            <a:ext cx="62570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84" name="Google Shape;1484;p73"/>
          <p:cNvCxnSpPr/>
          <p:nvPr/>
        </p:nvCxnSpPr>
        <p:spPr>
          <a:xfrm>
            <a:off x="3980407" y="201059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485" name="Google Shape;1485;p73"/>
          <p:cNvCxnSpPr/>
          <p:nvPr/>
        </p:nvCxnSpPr>
        <p:spPr>
          <a:xfrm>
            <a:off x="10384952" y="1902521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86" name="Google Shape;1486;p73"/>
          <p:cNvSpPr txBox="1"/>
          <p:nvPr/>
        </p:nvSpPr>
        <p:spPr>
          <a:xfrm>
            <a:off x="10244329" y="1826131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87" name="Google Shape;1487;p73"/>
          <p:cNvGrpSpPr/>
          <p:nvPr/>
        </p:nvGrpSpPr>
        <p:grpSpPr>
          <a:xfrm>
            <a:off x="762113" y="4141856"/>
            <a:ext cx="1849732" cy="2097888"/>
            <a:chOff x="6331733" y="2438419"/>
            <a:chExt cx="1567666" cy="1777981"/>
          </a:xfrm>
        </p:grpSpPr>
        <p:sp>
          <p:nvSpPr>
            <p:cNvPr id="1488" name="Google Shape;1488;p7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89" name="Google Shape;1489;p7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490" name="Google Shape;1490;p7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491" name="Google Shape;1491;p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92" name="Google Shape;1492;p73"/>
          <p:cNvGrpSpPr/>
          <p:nvPr/>
        </p:nvGrpSpPr>
        <p:grpSpPr>
          <a:xfrm>
            <a:off x="3598827" y="4543453"/>
            <a:ext cx="1200219" cy="1489563"/>
            <a:chOff x="3340630" y="4521363"/>
            <a:chExt cx="1138349" cy="1412778"/>
          </a:xfrm>
        </p:grpSpPr>
        <p:grpSp>
          <p:nvGrpSpPr>
            <p:cNvPr id="1493" name="Google Shape;1493;p73"/>
            <p:cNvGrpSpPr/>
            <p:nvPr/>
          </p:nvGrpSpPr>
          <p:grpSpPr>
            <a:xfrm>
              <a:off x="3340630" y="4608502"/>
              <a:ext cx="832570" cy="852633"/>
              <a:chOff x="2614570" y="1999971"/>
              <a:chExt cx="1153960" cy="1181768"/>
            </a:xfrm>
          </p:grpSpPr>
          <p:sp>
            <p:nvSpPr>
              <p:cNvPr id="1494" name="Google Shape;1494;p73"/>
              <p:cNvSpPr/>
              <p:nvPr/>
            </p:nvSpPr>
            <p:spPr>
              <a:xfrm>
                <a:off x="2614570" y="1999971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495" name="Google Shape;1495;p73"/>
              <p:cNvSpPr/>
              <p:nvPr/>
            </p:nvSpPr>
            <p:spPr>
              <a:xfrm>
                <a:off x="2814187" y="2215050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496" name="Google Shape;1496;p73"/>
              <p:cNvSpPr/>
              <p:nvPr/>
            </p:nvSpPr>
            <p:spPr>
              <a:xfrm>
                <a:off x="3013804" y="2430128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497" name="Google Shape;1497;p73"/>
              <p:cNvSpPr/>
              <p:nvPr/>
            </p:nvSpPr>
            <p:spPr>
              <a:xfrm>
                <a:off x="3213421" y="2645207"/>
                <a:ext cx="555109" cy="536532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498" name="Google Shape;1498;p73"/>
            <p:cNvSpPr txBox="1"/>
            <p:nvPr/>
          </p:nvSpPr>
          <p:spPr>
            <a:xfrm>
              <a:off x="3398677" y="5555264"/>
              <a:ext cx="1080302" cy="3788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99" name="Google Shape;1499;p73"/>
            <p:cNvCxnSpPr/>
            <p:nvPr/>
          </p:nvCxnSpPr>
          <p:spPr>
            <a:xfrm>
              <a:off x="3954467" y="4521363"/>
              <a:ext cx="365467" cy="501213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</p:grpSp>
      <p:sp>
        <p:nvSpPr>
          <p:cNvPr id="1500" name="Google Shape;1500;p73"/>
          <p:cNvSpPr txBox="1"/>
          <p:nvPr/>
        </p:nvSpPr>
        <p:spPr>
          <a:xfrm>
            <a:off x="4069719" y="4458348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01" name="Google Shape;1501;p73"/>
          <p:cNvGrpSpPr/>
          <p:nvPr/>
        </p:nvGrpSpPr>
        <p:grpSpPr>
          <a:xfrm>
            <a:off x="5005285" y="4691018"/>
            <a:ext cx="1328147" cy="531626"/>
            <a:chOff x="4553289" y="4661321"/>
            <a:chExt cx="1259682" cy="504221"/>
          </a:xfrm>
        </p:grpSpPr>
        <p:cxnSp>
          <p:nvCxnSpPr>
            <p:cNvPr id="1502" name="Google Shape;1502;p73"/>
            <p:cNvCxnSpPr/>
            <p:nvPr/>
          </p:nvCxnSpPr>
          <p:spPr>
            <a:xfrm>
              <a:off x="4782637" y="5165542"/>
              <a:ext cx="811211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03" name="Google Shape;1503;p73"/>
            <p:cNvSpPr txBox="1"/>
            <p:nvPr/>
          </p:nvSpPr>
          <p:spPr>
            <a:xfrm>
              <a:off x="4553289" y="4661321"/>
              <a:ext cx="1259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1x1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504" name="Google Shape;1504;p73"/>
          <p:cNvGrpSpPr/>
          <p:nvPr/>
        </p:nvGrpSpPr>
        <p:grpSpPr>
          <a:xfrm>
            <a:off x="6749078" y="4487860"/>
            <a:ext cx="1637246" cy="1554992"/>
            <a:chOff x="5899282" y="4468636"/>
            <a:chExt cx="1552848" cy="1474834"/>
          </a:xfrm>
        </p:grpSpPr>
        <p:grpSp>
          <p:nvGrpSpPr>
            <p:cNvPr id="1505" name="Google Shape;1505;p73"/>
            <p:cNvGrpSpPr/>
            <p:nvPr/>
          </p:nvGrpSpPr>
          <p:grpSpPr>
            <a:xfrm>
              <a:off x="5943870" y="4739130"/>
              <a:ext cx="688548" cy="697456"/>
              <a:chOff x="2614570" y="1999971"/>
              <a:chExt cx="954343" cy="966689"/>
            </a:xfrm>
          </p:grpSpPr>
          <p:sp>
            <p:nvSpPr>
              <p:cNvPr id="1506" name="Google Shape;1506;p73"/>
              <p:cNvSpPr/>
              <p:nvPr/>
            </p:nvSpPr>
            <p:spPr>
              <a:xfrm>
                <a:off x="2614570" y="1999971"/>
                <a:ext cx="555109" cy="536532"/>
              </a:xfrm>
              <a:prstGeom prst="rect">
                <a:avLst/>
              </a:prstGeom>
              <a:solidFill>
                <a:srgbClr val="092760">
                  <a:alpha val="69803"/>
                </a:srgbClr>
              </a:solidFill>
              <a:ln cap="flat" cmpd="sng" w="381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07" name="Google Shape;1507;p73"/>
              <p:cNvSpPr/>
              <p:nvPr/>
            </p:nvSpPr>
            <p:spPr>
              <a:xfrm>
                <a:off x="2814187" y="2215050"/>
                <a:ext cx="555109" cy="536532"/>
              </a:xfrm>
              <a:prstGeom prst="rect">
                <a:avLst/>
              </a:prstGeom>
              <a:solidFill>
                <a:srgbClr val="092760">
                  <a:alpha val="69803"/>
                </a:srgbClr>
              </a:solidFill>
              <a:ln cap="flat" cmpd="sng" w="381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08" name="Google Shape;1508;p73"/>
              <p:cNvSpPr/>
              <p:nvPr/>
            </p:nvSpPr>
            <p:spPr>
              <a:xfrm>
                <a:off x="3013804" y="2430128"/>
                <a:ext cx="555109" cy="536532"/>
              </a:xfrm>
              <a:prstGeom prst="rect">
                <a:avLst/>
              </a:prstGeom>
              <a:solidFill>
                <a:srgbClr val="092760">
                  <a:alpha val="69803"/>
                </a:srgbClr>
              </a:solidFill>
              <a:ln cap="flat" cmpd="sng" w="381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09" name="Google Shape;1509;p73"/>
            <p:cNvSpPr txBox="1"/>
            <p:nvPr/>
          </p:nvSpPr>
          <p:spPr>
            <a:xfrm>
              <a:off x="5899282" y="5564593"/>
              <a:ext cx="1080302" cy="3788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10" name="Google Shape;1510;p73"/>
            <p:cNvCxnSpPr/>
            <p:nvPr/>
          </p:nvCxnSpPr>
          <p:spPr>
            <a:xfrm>
              <a:off x="6483063" y="4540023"/>
              <a:ext cx="365467" cy="501213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1511" name="Google Shape;1511;p73"/>
            <p:cNvSpPr txBox="1"/>
            <p:nvPr/>
          </p:nvSpPr>
          <p:spPr>
            <a:xfrm>
              <a:off x="6371828" y="4468636"/>
              <a:ext cx="10803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512" name="Google Shape;1512;p73"/>
          <p:cNvGrpSpPr/>
          <p:nvPr/>
        </p:nvGrpSpPr>
        <p:grpSpPr>
          <a:xfrm>
            <a:off x="9865467" y="4841919"/>
            <a:ext cx="574122" cy="571752"/>
            <a:chOff x="2614570" y="1999971"/>
            <a:chExt cx="754726" cy="751611"/>
          </a:xfrm>
        </p:grpSpPr>
        <p:sp>
          <p:nvSpPr>
            <p:cNvPr id="1513" name="Google Shape;1513;p73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780C4F">
                <a:alpha val="69803"/>
              </a:srgbClr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4" name="Google Shape;1514;p73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780C4F">
                <a:alpha val="69803"/>
              </a:srgbClr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515" name="Google Shape;1515;p73"/>
          <p:cNvSpPr txBox="1"/>
          <p:nvPr/>
        </p:nvSpPr>
        <p:spPr>
          <a:xfrm>
            <a:off x="9651212" y="5446629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16" name="Google Shape;1516;p73"/>
          <p:cNvCxnSpPr/>
          <p:nvPr/>
        </p:nvCxnSpPr>
        <p:spPr>
          <a:xfrm>
            <a:off x="10355261" y="4563127"/>
            <a:ext cx="385330" cy="5284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517" name="Google Shape;1517;p73"/>
          <p:cNvSpPr txBox="1"/>
          <p:nvPr/>
        </p:nvSpPr>
        <p:spPr>
          <a:xfrm>
            <a:off x="10198630" y="4507534"/>
            <a:ext cx="1139017" cy="389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18" name="Google Shape;1518;p73"/>
          <p:cNvGrpSpPr/>
          <p:nvPr/>
        </p:nvGrpSpPr>
        <p:grpSpPr>
          <a:xfrm>
            <a:off x="8015635" y="4691018"/>
            <a:ext cx="1387171" cy="531626"/>
            <a:chOff x="7165862" y="4661321"/>
            <a:chExt cx="1315664" cy="504221"/>
          </a:xfrm>
        </p:grpSpPr>
        <p:cxnSp>
          <p:nvCxnSpPr>
            <p:cNvPr id="1519" name="Google Shape;1519;p73"/>
            <p:cNvCxnSpPr/>
            <p:nvPr/>
          </p:nvCxnSpPr>
          <p:spPr>
            <a:xfrm>
              <a:off x="7423201" y="5165542"/>
              <a:ext cx="811211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20" name="Google Shape;1520;p73"/>
            <p:cNvSpPr txBox="1"/>
            <p:nvPr/>
          </p:nvSpPr>
          <p:spPr>
            <a:xfrm>
              <a:off x="7165862" y="4661321"/>
              <a:ext cx="13156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1x1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521" name="Google Shape;1521;p73"/>
          <p:cNvGrpSpPr/>
          <p:nvPr/>
        </p:nvGrpSpPr>
        <p:grpSpPr>
          <a:xfrm>
            <a:off x="9865467" y="2184271"/>
            <a:ext cx="574122" cy="571752"/>
            <a:chOff x="2614570" y="1999971"/>
            <a:chExt cx="754726" cy="751611"/>
          </a:xfrm>
        </p:grpSpPr>
        <p:sp>
          <p:nvSpPr>
            <p:cNvPr id="1522" name="Google Shape;1522;p73"/>
            <p:cNvSpPr/>
            <p:nvPr/>
          </p:nvSpPr>
          <p:spPr>
            <a:xfrm>
              <a:off x="2614570" y="1999971"/>
              <a:ext cx="555109" cy="536532"/>
            </a:xfrm>
            <a:prstGeom prst="rect">
              <a:avLst/>
            </a:prstGeom>
            <a:solidFill>
              <a:srgbClr val="780C4F">
                <a:alpha val="69803"/>
              </a:srgbClr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3" name="Google Shape;1523;p73"/>
            <p:cNvSpPr/>
            <p:nvPr/>
          </p:nvSpPr>
          <p:spPr>
            <a:xfrm>
              <a:off x="2814187" y="2215050"/>
              <a:ext cx="555109" cy="536532"/>
            </a:xfrm>
            <a:prstGeom prst="rect">
              <a:avLst/>
            </a:prstGeom>
            <a:solidFill>
              <a:srgbClr val="780C4F">
                <a:alpha val="69803"/>
              </a:srgbClr>
            </a:solidFill>
            <a:ln cap="flat" cmpd="sng" w="38100">
              <a:solidFill>
                <a:srgbClr val="F384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524" name="Google Shape;1524;p73"/>
          <p:cNvSpPr txBox="1"/>
          <p:nvPr/>
        </p:nvSpPr>
        <p:spPr>
          <a:xfrm>
            <a:off x="9670887" y="2844866"/>
            <a:ext cx="1139017" cy="39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1x1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5" name="Google Shape;1525;p73"/>
          <p:cNvSpPr txBox="1"/>
          <p:nvPr/>
        </p:nvSpPr>
        <p:spPr>
          <a:xfrm>
            <a:off x="9151991" y="1304695"/>
            <a:ext cx="2100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сети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7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1 X 1</a:t>
            </a:r>
            <a:endParaRPr/>
          </a:p>
        </p:txBody>
      </p:sp>
      <p:grpSp>
        <p:nvGrpSpPr>
          <p:cNvPr id="1532" name="Google Shape;1532;p74"/>
          <p:cNvGrpSpPr/>
          <p:nvPr/>
        </p:nvGrpSpPr>
        <p:grpSpPr>
          <a:xfrm>
            <a:off x="668807" y="2032482"/>
            <a:ext cx="10930097" cy="2964465"/>
            <a:chOff x="603492" y="2321731"/>
            <a:chExt cx="10930097" cy="2964465"/>
          </a:xfrm>
        </p:grpSpPr>
        <p:grpSp>
          <p:nvGrpSpPr>
            <p:cNvPr id="1533" name="Google Shape;1533;p74"/>
            <p:cNvGrpSpPr/>
            <p:nvPr/>
          </p:nvGrpSpPr>
          <p:grpSpPr>
            <a:xfrm>
              <a:off x="603492" y="2939981"/>
              <a:ext cx="1849732" cy="2097888"/>
              <a:chOff x="6331733" y="2438419"/>
              <a:chExt cx="1567666" cy="1777981"/>
            </a:xfrm>
          </p:grpSpPr>
          <p:sp>
            <p:nvSpPr>
              <p:cNvPr id="1534" name="Google Shape;1534;p74"/>
              <p:cNvSpPr/>
              <p:nvPr/>
            </p:nvSpPr>
            <p:spPr>
              <a:xfrm rot="5400000">
                <a:off x="6226576" y="2543576"/>
                <a:ext cx="1777981" cy="1567666"/>
              </a:xfrm>
              <a:prstGeom prst="trapezoid">
                <a:avLst>
                  <a:gd fmla="val 25000" name="adj"/>
                </a:avLst>
              </a:prstGeom>
              <a:solidFill>
                <a:srgbClr val="283E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1535" name="Google Shape;1535;p74"/>
              <p:cNvGrpSpPr/>
              <p:nvPr/>
            </p:nvGrpSpPr>
            <p:grpSpPr>
              <a:xfrm>
                <a:off x="6509952" y="2785957"/>
                <a:ext cx="1239616" cy="991977"/>
                <a:chOff x="4556352" y="2559881"/>
                <a:chExt cx="1466484" cy="1173523"/>
              </a:xfrm>
            </p:grpSpPr>
            <p:pic>
              <p:nvPicPr>
                <p:cNvPr descr="C:\Users\LK\Kocherga\gear.png" id="1536" name="Google Shape;1536;p7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4556352" y="2559881"/>
                  <a:ext cx="1011393" cy="10113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:\Users\LK\Kocherga\gear.png" id="1537" name="Google Shape;1537;p7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-619249">
                  <a:off x="5329937" y="3040505"/>
                  <a:ext cx="640689" cy="6406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538" name="Google Shape;1538;p74"/>
            <p:cNvSpPr/>
            <p:nvPr/>
          </p:nvSpPr>
          <p:spPr>
            <a:xfrm>
              <a:off x="3181740" y="3326131"/>
              <a:ext cx="1035304" cy="100065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39" name="Google Shape;1539;p74"/>
            <p:cNvSpPr/>
            <p:nvPr/>
          </p:nvSpPr>
          <p:spPr>
            <a:xfrm>
              <a:off x="3333589" y="3489742"/>
              <a:ext cx="1035304" cy="100065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40" name="Google Shape;1540;p74"/>
            <p:cNvSpPr/>
            <p:nvPr/>
          </p:nvSpPr>
          <p:spPr>
            <a:xfrm>
              <a:off x="3485439" y="3653353"/>
              <a:ext cx="1035304" cy="100065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41" name="Google Shape;1541;p74"/>
            <p:cNvSpPr/>
            <p:nvPr/>
          </p:nvSpPr>
          <p:spPr>
            <a:xfrm>
              <a:off x="3637288" y="3816964"/>
              <a:ext cx="1035304" cy="100065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42" name="Google Shape;1542;p74"/>
            <p:cNvSpPr txBox="1"/>
            <p:nvPr/>
          </p:nvSpPr>
          <p:spPr>
            <a:xfrm>
              <a:off x="3557392" y="4916864"/>
              <a:ext cx="11390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HxW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43" name="Google Shape;1543;p74"/>
            <p:cNvCxnSpPr/>
            <p:nvPr/>
          </p:nvCxnSpPr>
          <p:spPr>
            <a:xfrm>
              <a:off x="4479291" y="3164296"/>
              <a:ext cx="385330" cy="52845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1544" name="Google Shape;1544;p74"/>
            <p:cNvSpPr txBox="1"/>
            <p:nvPr/>
          </p:nvSpPr>
          <p:spPr>
            <a:xfrm>
              <a:off x="4321646" y="3079192"/>
              <a:ext cx="1139017" cy="399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45" name="Google Shape;1545;p74"/>
            <p:cNvGrpSpPr/>
            <p:nvPr/>
          </p:nvGrpSpPr>
          <p:grpSpPr>
            <a:xfrm>
              <a:off x="5201228" y="3769062"/>
              <a:ext cx="1328147" cy="531626"/>
              <a:chOff x="4553289" y="4661321"/>
              <a:chExt cx="1259682" cy="504221"/>
            </a:xfrm>
          </p:grpSpPr>
          <p:cxnSp>
            <p:nvCxnSpPr>
              <p:cNvPr id="1546" name="Google Shape;1546;p74"/>
              <p:cNvCxnSpPr/>
              <p:nvPr/>
            </p:nvCxnSpPr>
            <p:spPr>
              <a:xfrm>
                <a:off x="4782637" y="5165542"/>
                <a:ext cx="81121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547" name="Google Shape;1547;p74"/>
              <p:cNvSpPr txBox="1"/>
              <p:nvPr/>
            </p:nvSpPr>
            <p:spPr>
              <a:xfrm>
                <a:off x="4553289" y="4661321"/>
                <a:ext cx="1259682" cy="350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Conv HxW</a:t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548" name="Google Shape;1548;p74"/>
            <p:cNvGrpSpPr/>
            <p:nvPr/>
          </p:nvGrpSpPr>
          <p:grpSpPr>
            <a:xfrm>
              <a:off x="6945021" y="3565904"/>
              <a:ext cx="1637246" cy="1554992"/>
              <a:chOff x="5899282" y="4468636"/>
              <a:chExt cx="1552848" cy="1474834"/>
            </a:xfrm>
          </p:grpSpPr>
          <p:grpSp>
            <p:nvGrpSpPr>
              <p:cNvPr id="1549" name="Google Shape;1549;p74"/>
              <p:cNvGrpSpPr/>
              <p:nvPr/>
            </p:nvGrpSpPr>
            <p:grpSpPr>
              <a:xfrm>
                <a:off x="5943870" y="4739130"/>
                <a:ext cx="688548" cy="697456"/>
                <a:chOff x="2614570" y="1999971"/>
                <a:chExt cx="954343" cy="966689"/>
              </a:xfrm>
            </p:grpSpPr>
            <p:sp>
              <p:nvSpPr>
                <p:cNvPr id="1550" name="Google Shape;1550;p74"/>
                <p:cNvSpPr/>
                <p:nvPr/>
              </p:nvSpPr>
              <p:spPr>
                <a:xfrm>
                  <a:off x="2614570" y="1999971"/>
                  <a:ext cx="555109" cy="536532"/>
                </a:xfrm>
                <a:prstGeom prst="rect">
                  <a:avLst/>
                </a:prstGeom>
                <a:solidFill>
                  <a:srgbClr val="092760">
                    <a:alpha val="69803"/>
                  </a:srgbClr>
                </a:solidFill>
                <a:ln cap="flat" cmpd="sng" w="38100">
                  <a:solidFill>
                    <a:srgbClr val="789F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51" name="Google Shape;1551;p74"/>
                <p:cNvSpPr/>
                <p:nvPr/>
              </p:nvSpPr>
              <p:spPr>
                <a:xfrm>
                  <a:off x="2814187" y="2215050"/>
                  <a:ext cx="555109" cy="536532"/>
                </a:xfrm>
                <a:prstGeom prst="rect">
                  <a:avLst/>
                </a:prstGeom>
                <a:solidFill>
                  <a:srgbClr val="092760">
                    <a:alpha val="69803"/>
                  </a:srgbClr>
                </a:solidFill>
                <a:ln cap="flat" cmpd="sng" w="38100">
                  <a:solidFill>
                    <a:srgbClr val="789F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52" name="Google Shape;1552;p74"/>
                <p:cNvSpPr/>
                <p:nvPr/>
              </p:nvSpPr>
              <p:spPr>
                <a:xfrm>
                  <a:off x="3013804" y="2430128"/>
                  <a:ext cx="555109" cy="536532"/>
                </a:xfrm>
                <a:prstGeom prst="rect">
                  <a:avLst/>
                </a:prstGeom>
                <a:solidFill>
                  <a:srgbClr val="092760">
                    <a:alpha val="69803"/>
                  </a:srgbClr>
                </a:solidFill>
                <a:ln cap="flat" cmpd="sng" w="38100">
                  <a:solidFill>
                    <a:srgbClr val="789F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553" name="Google Shape;1553;p74"/>
              <p:cNvSpPr txBox="1"/>
              <p:nvPr/>
            </p:nvSpPr>
            <p:spPr>
              <a:xfrm>
                <a:off x="5899282" y="5564593"/>
                <a:ext cx="1080302" cy="378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1x1</a:t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1554" name="Google Shape;1554;p74"/>
              <p:cNvCxnSpPr/>
              <p:nvPr/>
            </p:nvCxnSpPr>
            <p:spPr>
              <a:xfrm>
                <a:off x="6483063" y="4540023"/>
                <a:ext cx="365467" cy="50121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sp>
            <p:nvSpPr>
              <p:cNvPr id="1555" name="Google Shape;1555;p74"/>
              <p:cNvSpPr txBox="1"/>
              <p:nvPr/>
            </p:nvSpPr>
            <p:spPr>
              <a:xfrm>
                <a:off x="6371828" y="4468636"/>
                <a:ext cx="108030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</a:t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556" name="Google Shape;1556;p74"/>
            <p:cNvGrpSpPr/>
            <p:nvPr/>
          </p:nvGrpSpPr>
          <p:grpSpPr>
            <a:xfrm>
              <a:off x="10061410" y="3919963"/>
              <a:ext cx="574122" cy="571752"/>
              <a:chOff x="2614570" y="1999971"/>
              <a:chExt cx="754726" cy="751611"/>
            </a:xfrm>
          </p:grpSpPr>
          <p:sp>
            <p:nvSpPr>
              <p:cNvPr id="1557" name="Google Shape;1557;p74"/>
              <p:cNvSpPr/>
              <p:nvPr/>
            </p:nvSpPr>
            <p:spPr>
              <a:xfrm>
                <a:off x="2614570" y="1999971"/>
                <a:ext cx="555109" cy="536532"/>
              </a:xfrm>
              <a:prstGeom prst="rect">
                <a:avLst/>
              </a:prstGeom>
              <a:solidFill>
                <a:srgbClr val="780C4F">
                  <a:alpha val="69803"/>
                </a:srgbClr>
              </a:solidFill>
              <a:ln cap="flat" cmpd="sng" w="38100">
                <a:solidFill>
                  <a:srgbClr val="F384C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8" name="Google Shape;1558;p74"/>
              <p:cNvSpPr/>
              <p:nvPr/>
            </p:nvSpPr>
            <p:spPr>
              <a:xfrm>
                <a:off x="2814187" y="2215050"/>
                <a:ext cx="555109" cy="536532"/>
              </a:xfrm>
              <a:prstGeom prst="rect">
                <a:avLst/>
              </a:prstGeom>
              <a:solidFill>
                <a:srgbClr val="780C4F">
                  <a:alpha val="69803"/>
                </a:srgbClr>
              </a:solidFill>
              <a:ln cap="flat" cmpd="sng" w="38100">
                <a:solidFill>
                  <a:srgbClr val="F384C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59" name="Google Shape;1559;p74"/>
            <p:cNvSpPr txBox="1"/>
            <p:nvPr/>
          </p:nvSpPr>
          <p:spPr>
            <a:xfrm>
              <a:off x="9847155" y="4524673"/>
              <a:ext cx="1139017" cy="399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60" name="Google Shape;1560;p74"/>
            <p:cNvCxnSpPr/>
            <p:nvPr/>
          </p:nvCxnSpPr>
          <p:spPr>
            <a:xfrm>
              <a:off x="10551204" y="3641171"/>
              <a:ext cx="385330" cy="52845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1561" name="Google Shape;1561;p74"/>
            <p:cNvSpPr txBox="1"/>
            <p:nvPr/>
          </p:nvSpPr>
          <p:spPr>
            <a:xfrm>
              <a:off x="10394573" y="3585578"/>
              <a:ext cx="1139017" cy="3894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62" name="Google Shape;1562;p74"/>
            <p:cNvGrpSpPr/>
            <p:nvPr/>
          </p:nvGrpSpPr>
          <p:grpSpPr>
            <a:xfrm>
              <a:off x="8211578" y="3769062"/>
              <a:ext cx="1387171" cy="531626"/>
              <a:chOff x="7165862" y="4661321"/>
              <a:chExt cx="1315664" cy="504221"/>
            </a:xfrm>
          </p:grpSpPr>
          <p:cxnSp>
            <p:nvCxnSpPr>
              <p:cNvPr id="1563" name="Google Shape;1563;p74"/>
              <p:cNvCxnSpPr/>
              <p:nvPr/>
            </p:nvCxnSpPr>
            <p:spPr>
              <a:xfrm>
                <a:off x="7423201" y="5165542"/>
                <a:ext cx="81121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564" name="Google Shape;1564;p74"/>
              <p:cNvSpPr txBox="1"/>
              <p:nvPr/>
            </p:nvSpPr>
            <p:spPr>
              <a:xfrm>
                <a:off x="7165862" y="4661321"/>
                <a:ext cx="1315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Conv 1x1</a:t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65" name="Google Shape;1565;p74"/>
            <p:cNvSpPr txBox="1"/>
            <p:nvPr/>
          </p:nvSpPr>
          <p:spPr>
            <a:xfrm>
              <a:off x="2648652" y="2321731"/>
              <a:ext cx="2378041" cy="689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последнего свёрточного слоя</a:t>
              </a:r>
              <a:endParaRPr/>
            </a:p>
          </p:txBody>
        </p:sp>
        <p:sp>
          <p:nvSpPr>
            <p:cNvPr id="1566" name="Google Shape;1566;p74"/>
            <p:cNvSpPr txBox="1"/>
            <p:nvPr/>
          </p:nvSpPr>
          <p:spPr>
            <a:xfrm>
              <a:off x="9282620" y="3021527"/>
              <a:ext cx="21003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сети</a:t>
              </a:r>
              <a:endParaRPr/>
            </a:p>
          </p:txBody>
        </p:sp>
      </p:grpSp>
      <p:sp>
        <p:nvSpPr>
          <p:cNvPr id="1567" name="Google Shape;1567;p74"/>
          <p:cNvSpPr txBox="1"/>
          <p:nvPr/>
        </p:nvSpPr>
        <p:spPr>
          <a:xfrm>
            <a:off x="4875529" y="956550"/>
            <a:ext cx="54161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В случае, если выход последнего свёрточного слоя исходной сети имеет размеры &gt; 1x1</a:t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8" name="Google Shape;1568;p74"/>
          <p:cNvSpPr/>
          <p:nvPr/>
        </p:nvSpPr>
        <p:spPr>
          <a:xfrm>
            <a:off x="5930616" y="3435365"/>
            <a:ext cx="572821" cy="474162"/>
          </a:xfrm>
          <a:prstGeom prst="ellipse">
            <a:avLst/>
          </a:prstGeom>
          <a:noFill/>
          <a:ln cap="flat" cmpd="sng" w="38100">
            <a:solidFill>
              <a:srgbClr val="EB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9" name="Google Shape;1569;p74"/>
          <p:cNvSpPr/>
          <p:nvPr/>
        </p:nvSpPr>
        <p:spPr>
          <a:xfrm>
            <a:off x="3905874" y="4592361"/>
            <a:ext cx="572821" cy="474162"/>
          </a:xfrm>
          <a:prstGeom prst="ellipse">
            <a:avLst/>
          </a:prstGeom>
          <a:noFill/>
          <a:ln cap="flat" cmpd="sng" w="38100">
            <a:solidFill>
              <a:srgbClr val="EB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7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ПОЛНОСВЁРТОЧНАЯ СЕТЬ (FCN)</a:t>
            </a:r>
            <a:endParaRPr/>
          </a:p>
        </p:txBody>
      </p:sp>
      <p:grpSp>
        <p:nvGrpSpPr>
          <p:cNvPr id="1576" name="Google Shape;1576;p75"/>
          <p:cNvGrpSpPr/>
          <p:nvPr/>
        </p:nvGrpSpPr>
        <p:grpSpPr>
          <a:xfrm>
            <a:off x="641424" y="1917145"/>
            <a:ext cx="10832822" cy="2844135"/>
            <a:chOff x="-2160770" y="1917147"/>
            <a:chExt cx="14828780" cy="3893266"/>
          </a:xfrm>
        </p:grpSpPr>
        <p:sp>
          <p:nvSpPr>
            <p:cNvPr id="1577" name="Google Shape;1577;p75"/>
            <p:cNvSpPr/>
            <p:nvPr/>
          </p:nvSpPr>
          <p:spPr>
            <a:xfrm>
              <a:off x="5826029" y="277016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78" name="Google Shape;1578;p75"/>
            <p:cNvSpPr/>
            <p:nvPr/>
          </p:nvSpPr>
          <p:spPr>
            <a:xfrm>
              <a:off x="6056712" y="3041089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79" name="Google Shape;1579;p75"/>
            <p:cNvSpPr/>
            <p:nvPr/>
          </p:nvSpPr>
          <p:spPr>
            <a:xfrm>
              <a:off x="6287395" y="3312012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0" name="Google Shape;1580;p75"/>
            <p:cNvSpPr/>
            <p:nvPr/>
          </p:nvSpPr>
          <p:spPr>
            <a:xfrm>
              <a:off x="6518079" y="358293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1" name="Google Shape;1581;p75"/>
            <p:cNvSpPr/>
            <p:nvPr/>
          </p:nvSpPr>
          <p:spPr>
            <a:xfrm>
              <a:off x="8578364" y="3465441"/>
              <a:ext cx="721177" cy="69704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2" name="Google Shape;1582;p75"/>
            <p:cNvSpPr/>
            <p:nvPr/>
          </p:nvSpPr>
          <p:spPr>
            <a:xfrm>
              <a:off x="8777981" y="3680520"/>
              <a:ext cx="721177" cy="69704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3" name="Google Shape;1583;p75"/>
            <p:cNvSpPr/>
            <p:nvPr/>
          </p:nvSpPr>
          <p:spPr>
            <a:xfrm>
              <a:off x="8977598" y="3895598"/>
              <a:ext cx="721177" cy="69704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4" name="Google Shape;1584;p75"/>
            <p:cNvSpPr/>
            <p:nvPr/>
          </p:nvSpPr>
          <p:spPr>
            <a:xfrm>
              <a:off x="9177215" y="4110677"/>
              <a:ext cx="721177" cy="697042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5" name="Google Shape;1585;p75"/>
            <p:cNvSpPr/>
            <p:nvPr/>
          </p:nvSpPr>
          <p:spPr>
            <a:xfrm>
              <a:off x="9842481" y="3177172"/>
              <a:ext cx="516890" cy="499591"/>
            </a:xfrm>
            <a:prstGeom prst="rect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6" name="Google Shape;1586;p75"/>
            <p:cNvSpPr/>
            <p:nvPr/>
          </p:nvSpPr>
          <p:spPr>
            <a:xfrm>
              <a:off x="9938022" y="3281426"/>
              <a:ext cx="516890" cy="499591"/>
            </a:xfrm>
            <a:prstGeom prst="rect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7" name="Google Shape;1587;p75"/>
            <p:cNvSpPr/>
            <p:nvPr/>
          </p:nvSpPr>
          <p:spPr>
            <a:xfrm>
              <a:off x="10033564" y="3385681"/>
              <a:ext cx="516890" cy="499591"/>
            </a:xfrm>
            <a:prstGeom prst="rect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8" name="Google Shape;1588;p75"/>
            <p:cNvSpPr/>
            <p:nvPr/>
          </p:nvSpPr>
          <p:spPr>
            <a:xfrm>
              <a:off x="10129106" y="3489936"/>
              <a:ext cx="516890" cy="499591"/>
            </a:xfrm>
            <a:prstGeom prst="rect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9" name="Google Shape;1589;p75"/>
            <p:cNvSpPr/>
            <p:nvPr/>
          </p:nvSpPr>
          <p:spPr>
            <a:xfrm>
              <a:off x="10224648" y="3594191"/>
              <a:ext cx="516890" cy="499591"/>
            </a:xfrm>
            <a:prstGeom prst="rect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0" name="Google Shape;1590;p75"/>
            <p:cNvSpPr/>
            <p:nvPr/>
          </p:nvSpPr>
          <p:spPr>
            <a:xfrm>
              <a:off x="10320190" y="3698446"/>
              <a:ext cx="516890" cy="499591"/>
            </a:xfrm>
            <a:prstGeom prst="rect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1" name="Google Shape;1591;p75"/>
            <p:cNvSpPr/>
            <p:nvPr/>
          </p:nvSpPr>
          <p:spPr>
            <a:xfrm>
              <a:off x="10415731" y="3802701"/>
              <a:ext cx="516890" cy="499591"/>
            </a:xfrm>
            <a:prstGeom prst="rect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75"/>
            <p:cNvSpPr/>
            <p:nvPr/>
          </p:nvSpPr>
          <p:spPr>
            <a:xfrm>
              <a:off x="10511273" y="3906955"/>
              <a:ext cx="516890" cy="499591"/>
            </a:xfrm>
            <a:prstGeom prst="rect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75"/>
            <p:cNvSpPr/>
            <p:nvPr/>
          </p:nvSpPr>
          <p:spPr>
            <a:xfrm>
              <a:off x="10606815" y="4011210"/>
              <a:ext cx="516890" cy="499591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75"/>
            <p:cNvSpPr/>
            <p:nvPr/>
          </p:nvSpPr>
          <p:spPr>
            <a:xfrm>
              <a:off x="10702357" y="4115465"/>
              <a:ext cx="516890" cy="499591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75"/>
            <p:cNvSpPr/>
            <p:nvPr/>
          </p:nvSpPr>
          <p:spPr>
            <a:xfrm>
              <a:off x="10797899" y="4219720"/>
              <a:ext cx="516890" cy="499591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75"/>
            <p:cNvSpPr/>
            <p:nvPr/>
          </p:nvSpPr>
          <p:spPr>
            <a:xfrm>
              <a:off x="10893440" y="4323975"/>
              <a:ext cx="516890" cy="499591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75"/>
            <p:cNvSpPr/>
            <p:nvPr/>
          </p:nvSpPr>
          <p:spPr>
            <a:xfrm>
              <a:off x="10988985" y="4428232"/>
              <a:ext cx="516890" cy="499591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75"/>
            <p:cNvSpPr/>
            <p:nvPr/>
          </p:nvSpPr>
          <p:spPr>
            <a:xfrm>
              <a:off x="11157795" y="3128923"/>
              <a:ext cx="275807" cy="266576"/>
            </a:xfrm>
            <a:prstGeom prst="rect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75"/>
            <p:cNvSpPr/>
            <p:nvPr/>
          </p:nvSpPr>
          <p:spPr>
            <a:xfrm>
              <a:off x="11260662" y="3241397"/>
              <a:ext cx="275807" cy="266576"/>
            </a:xfrm>
            <a:prstGeom prst="rect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75"/>
            <p:cNvSpPr/>
            <p:nvPr/>
          </p:nvSpPr>
          <p:spPr>
            <a:xfrm>
              <a:off x="11363529" y="3353871"/>
              <a:ext cx="275807" cy="26657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75"/>
            <p:cNvSpPr/>
            <p:nvPr/>
          </p:nvSpPr>
          <p:spPr>
            <a:xfrm>
              <a:off x="11466397" y="3466345"/>
              <a:ext cx="275807" cy="26657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75"/>
            <p:cNvSpPr/>
            <p:nvPr/>
          </p:nvSpPr>
          <p:spPr>
            <a:xfrm>
              <a:off x="11569264" y="3578819"/>
              <a:ext cx="275807" cy="26657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75"/>
            <p:cNvSpPr/>
            <p:nvPr/>
          </p:nvSpPr>
          <p:spPr>
            <a:xfrm>
              <a:off x="11672131" y="3691293"/>
              <a:ext cx="275807" cy="26657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75"/>
            <p:cNvSpPr/>
            <p:nvPr/>
          </p:nvSpPr>
          <p:spPr>
            <a:xfrm>
              <a:off x="11774998" y="3803766"/>
              <a:ext cx="275807" cy="26657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75"/>
            <p:cNvSpPr/>
            <p:nvPr/>
          </p:nvSpPr>
          <p:spPr>
            <a:xfrm>
              <a:off x="11877866" y="3916240"/>
              <a:ext cx="275807" cy="26657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75"/>
            <p:cNvSpPr/>
            <p:nvPr/>
          </p:nvSpPr>
          <p:spPr>
            <a:xfrm>
              <a:off x="11980733" y="4028714"/>
              <a:ext cx="275807" cy="26657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75"/>
            <p:cNvSpPr/>
            <p:nvPr/>
          </p:nvSpPr>
          <p:spPr>
            <a:xfrm>
              <a:off x="12083600" y="4141188"/>
              <a:ext cx="275807" cy="26657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75"/>
            <p:cNvSpPr/>
            <p:nvPr/>
          </p:nvSpPr>
          <p:spPr>
            <a:xfrm>
              <a:off x="12186467" y="4253662"/>
              <a:ext cx="275807" cy="26657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75"/>
            <p:cNvSpPr/>
            <p:nvPr/>
          </p:nvSpPr>
          <p:spPr>
            <a:xfrm>
              <a:off x="12289335" y="4366136"/>
              <a:ext cx="275807" cy="26657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75"/>
            <p:cNvSpPr/>
            <p:nvPr/>
          </p:nvSpPr>
          <p:spPr>
            <a:xfrm>
              <a:off x="12392203" y="4478609"/>
              <a:ext cx="275807" cy="26657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75"/>
            <p:cNvSpPr/>
            <p:nvPr/>
          </p:nvSpPr>
          <p:spPr>
            <a:xfrm>
              <a:off x="6862372" y="4054055"/>
              <a:ext cx="249559" cy="249559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75"/>
            <p:cNvSpPr/>
            <p:nvPr/>
          </p:nvSpPr>
          <p:spPr>
            <a:xfrm>
              <a:off x="9497940" y="4255865"/>
              <a:ext cx="249559" cy="249559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75"/>
            <p:cNvSpPr/>
            <p:nvPr/>
          </p:nvSpPr>
          <p:spPr>
            <a:xfrm>
              <a:off x="11108272" y="4638072"/>
              <a:ext cx="177270" cy="17727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14" name="Google Shape;1614;p75"/>
            <p:cNvCxnSpPr/>
            <p:nvPr/>
          </p:nvCxnSpPr>
          <p:spPr>
            <a:xfrm>
              <a:off x="7105032" y="4061067"/>
              <a:ext cx="2250649" cy="257784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15" name="Google Shape;1615;p75"/>
            <p:cNvCxnSpPr/>
            <p:nvPr/>
          </p:nvCxnSpPr>
          <p:spPr>
            <a:xfrm>
              <a:off x="7120896" y="4295055"/>
              <a:ext cx="2244700" cy="29744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16" name="Google Shape;1616;p75"/>
            <p:cNvCxnSpPr/>
            <p:nvPr/>
          </p:nvCxnSpPr>
          <p:spPr>
            <a:xfrm>
              <a:off x="9738391" y="4255396"/>
              <a:ext cx="1620071" cy="291494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17" name="Google Shape;1617;p75"/>
            <p:cNvCxnSpPr/>
            <p:nvPr/>
          </p:nvCxnSpPr>
          <p:spPr>
            <a:xfrm>
              <a:off x="9752271" y="4499299"/>
              <a:ext cx="1576446" cy="49574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18" name="Google Shape;1618;p75"/>
            <p:cNvCxnSpPr/>
            <p:nvPr/>
          </p:nvCxnSpPr>
          <p:spPr>
            <a:xfrm flipH="1" rot="10800000">
              <a:off x="11288397" y="4626208"/>
              <a:ext cx="1205634" cy="7932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19" name="Google Shape;1619;p75"/>
            <p:cNvCxnSpPr/>
            <p:nvPr/>
          </p:nvCxnSpPr>
          <p:spPr>
            <a:xfrm flipH="1" rot="10800000">
              <a:off x="11291041" y="4626208"/>
              <a:ext cx="1176551" cy="185075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620" name="Google Shape;1620;p75"/>
            <p:cNvSpPr/>
            <p:nvPr/>
          </p:nvSpPr>
          <p:spPr>
            <a:xfrm>
              <a:off x="9347640" y="4304970"/>
              <a:ext cx="35777" cy="35777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1" name="Google Shape;1621;p75"/>
            <p:cNvSpPr/>
            <p:nvPr/>
          </p:nvSpPr>
          <p:spPr>
            <a:xfrm>
              <a:off x="11311587" y="4528383"/>
              <a:ext cx="35777" cy="35777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2" name="Google Shape;1622;p75"/>
            <p:cNvSpPr/>
            <p:nvPr/>
          </p:nvSpPr>
          <p:spPr>
            <a:xfrm>
              <a:off x="12473432" y="4609023"/>
              <a:ext cx="35777" cy="35777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75"/>
            <p:cNvSpPr/>
            <p:nvPr/>
          </p:nvSpPr>
          <p:spPr>
            <a:xfrm>
              <a:off x="-2160770" y="1917147"/>
              <a:ext cx="3080494" cy="308049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4" name="Google Shape;1624;p75"/>
            <p:cNvSpPr/>
            <p:nvPr/>
          </p:nvSpPr>
          <p:spPr>
            <a:xfrm>
              <a:off x="-1930087" y="2188070"/>
              <a:ext cx="3080494" cy="308049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75"/>
            <p:cNvSpPr/>
            <p:nvPr/>
          </p:nvSpPr>
          <p:spPr>
            <a:xfrm>
              <a:off x="-1699404" y="2458993"/>
              <a:ext cx="3080494" cy="308049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75"/>
            <p:cNvSpPr/>
            <p:nvPr/>
          </p:nvSpPr>
          <p:spPr>
            <a:xfrm>
              <a:off x="-1468720" y="2729917"/>
              <a:ext cx="3080494" cy="3080496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75"/>
            <p:cNvSpPr/>
            <p:nvPr/>
          </p:nvSpPr>
          <p:spPr>
            <a:xfrm>
              <a:off x="2137189" y="2603083"/>
              <a:ext cx="2481908" cy="2398848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8" name="Google Shape;1628;p75"/>
            <p:cNvSpPr/>
            <p:nvPr/>
          </p:nvSpPr>
          <p:spPr>
            <a:xfrm>
              <a:off x="2336806" y="2818162"/>
              <a:ext cx="2481908" cy="2398848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9" name="Google Shape;1629;p75"/>
            <p:cNvSpPr/>
            <p:nvPr/>
          </p:nvSpPr>
          <p:spPr>
            <a:xfrm>
              <a:off x="2536423" y="3033240"/>
              <a:ext cx="2481908" cy="2398848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0" name="Google Shape;1630;p75"/>
            <p:cNvSpPr/>
            <p:nvPr/>
          </p:nvSpPr>
          <p:spPr>
            <a:xfrm>
              <a:off x="2736040" y="3248319"/>
              <a:ext cx="2481908" cy="2398848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1" name="Google Shape;1631;p75"/>
            <p:cNvSpPr/>
            <p:nvPr/>
          </p:nvSpPr>
          <p:spPr>
            <a:xfrm>
              <a:off x="-182070" y="4670876"/>
              <a:ext cx="249559" cy="249559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2" name="Google Shape;1632;p75"/>
            <p:cNvSpPr/>
            <p:nvPr/>
          </p:nvSpPr>
          <p:spPr>
            <a:xfrm>
              <a:off x="3852214" y="4219956"/>
              <a:ext cx="249559" cy="249559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33" name="Google Shape;1633;p75"/>
            <p:cNvCxnSpPr>
              <a:stCxn id="1631" idx="0"/>
            </p:cNvCxnSpPr>
            <p:nvPr/>
          </p:nvCxnSpPr>
          <p:spPr>
            <a:xfrm>
              <a:off x="-57290" y="4670876"/>
              <a:ext cx="3779700" cy="1980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34" name="Google Shape;1634;p75"/>
            <p:cNvCxnSpPr>
              <a:stCxn id="1631" idx="2"/>
            </p:cNvCxnSpPr>
            <p:nvPr/>
          </p:nvCxnSpPr>
          <p:spPr>
            <a:xfrm flipH="1" rot="10800000">
              <a:off x="-57290" y="4874835"/>
              <a:ext cx="3789600" cy="456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635" name="Google Shape;1635;p75"/>
            <p:cNvSpPr/>
            <p:nvPr/>
          </p:nvSpPr>
          <p:spPr>
            <a:xfrm>
              <a:off x="7356867" y="4502349"/>
              <a:ext cx="35777" cy="35777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6" name="Google Shape;1636;p75"/>
            <p:cNvSpPr/>
            <p:nvPr/>
          </p:nvSpPr>
          <p:spPr>
            <a:xfrm>
              <a:off x="3714256" y="4854869"/>
              <a:ext cx="35777" cy="35777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37" name="Google Shape;1637;p75"/>
            <p:cNvCxnSpPr>
              <a:endCxn id="1635" idx="3"/>
            </p:cNvCxnSpPr>
            <p:nvPr/>
          </p:nvCxnSpPr>
          <p:spPr>
            <a:xfrm>
              <a:off x="4101644" y="4213937"/>
              <a:ext cx="3291000" cy="3063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38" name="Google Shape;1638;p75"/>
            <p:cNvCxnSpPr>
              <a:stCxn id="1632" idx="2"/>
              <a:endCxn id="1635" idx="0"/>
            </p:cNvCxnSpPr>
            <p:nvPr/>
          </p:nvCxnSpPr>
          <p:spPr>
            <a:xfrm>
              <a:off x="3976994" y="4469515"/>
              <a:ext cx="3397800" cy="327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7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ПОЛНОСВЁРТОЧНАЯ СЕТЬ (FCN)</a:t>
            </a:r>
            <a:endParaRPr/>
          </a:p>
        </p:txBody>
      </p:sp>
      <p:sp>
        <p:nvSpPr>
          <p:cNvPr id="1645" name="Google Shape;1645;p76"/>
          <p:cNvSpPr/>
          <p:nvPr/>
        </p:nvSpPr>
        <p:spPr>
          <a:xfrm>
            <a:off x="5795774" y="3097970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46" name="Google Shape;164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71" y="1645873"/>
            <a:ext cx="5106708" cy="340872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47" name="Google Shape;1647;p76"/>
          <p:cNvGrpSpPr/>
          <p:nvPr/>
        </p:nvGrpSpPr>
        <p:grpSpPr>
          <a:xfrm>
            <a:off x="9082716" y="2530241"/>
            <a:ext cx="2682444" cy="1889360"/>
            <a:chOff x="6784016" y="1820185"/>
            <a:chExt cx="2804485" cy="1975319"/>
          </a:xfrm>
        </p:grpSpPr>
        <p:pic>
          <p:nvPicPr>
            <p:cNvPr id="1648" name="Google Shape;1648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84016" y="1820185"/>
              <a:ext cx="2331906" cy="155654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49" name="Google Shape;1649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02161" y="1924877"/>
              <a:ext cx="2331906" cy="1556547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50" name="Google Shape;1650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306" y="2029570"/>
              <a:ext cx="2331906" cy="1556547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51" name="Google Shape;1651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38451" y="2134263"/>
              <a:ext cx="2331906" cy="1556547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52" name="Google Shape;1652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6595" y="2238957"/>
              <a:ext cx="2331905" cy="1556547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653" name="Google Shape;1653;p76"/>
          <p:cNvGrpSpPr/>
          <p:nvPr/>
        </p:nvGrpSpPr>
        <p:grpSpPr>
          <a:xfrm>
            <a:off x="6522233" y="2476519"/>
            <a:ext cx="1567666" cy="1777981"/>
            <a:chOff x="6331733" y="2438419"/>
            <a:chExt cx="1567666" cy="1777981"/>
          </a:xfrm>
        </p:grpSpPr>
        <p:sp>
          <p:nvSpPr>
            <p:cNvPr id="1654" name="Google Shape;1654;p76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655" name="Google Shape;1655;p7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56" name="Google Shape;1656;p7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57" name="Google Shape;1657;p7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58" name="Google Shape;1658;p76"/>
          <p:cNvSpPr/>
          <p:nvPr/>
        </p:nvSpPr>
        <p:spPr>
          <a:xfrm>
            <a:off x="8377076" y="3097970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4" name="Google Shape;166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71" y="1645873"/>
            <a:ext cx="5106708" cy="340872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5" name="Google Shape;1665;p77"/>
          <p:cNvSpPr/>
          <p:nvPr/>
        </p:nvSpPr>
        <p:spPr>
          <a:xfrm>
            <a:off x="259080" y="1485900"/>
            <a:ext cx="5329923" cy="3803049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66" name="Google Shape;1666;p77"/>
          <p:cNvPicPr preferRelativeResize="0"/>
          <p:nvPr/>
        </p:nvPicPr>
        <p:blipFill rotWithShape="1">
          <a:blip r:embed="rId3">
            <a:alphaModFix/>
          </a:blip>
          <a:srcRect b="27807" l="51695" r="6707" t="11960"/>
          <a:stretch/>
        </p:blipFill>
        <p:spPr>
          <a:xfrm>
            <a:off x="3060268" y="2057123"/>
            <a:ext cx="2124294" cy="205313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67" name="Google Shape;1667;p77"/>
          <p:cNvGrpSpPr/>
          <p:nvPr/>
        </p:nvGrpSpPr>
        <p:grpSpPr>
          <a:xfrm>
            <a:off x="9082716" y="2530241"/>
            <a:ext cx="2682444" cy="1889360"/>
            <a:chOff x="6784016" y="1820185"/>
            <a:chExt cx="2804485" cy="1975319"/>
          </a:xfrm>
        </p:grpSpPr>
        <p:pic>
          <p:nvPicPr>
            <p:cNvPr id="1668" name="Google Shape;1668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84016" y="1820185"/>
              <a:ext cx="2331906" cy="155654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69" name="Google Shape;1669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02161" y="1924877"/>
              <a:ext cx="2331906" cy="1556547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70" name="Google Shape;1670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306" y="2029570"/>
              <a:ext cx="2331906" cy="1556547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71" name="Google Shape;1671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38451" y="2134263"/>
              <a:ext cx="2331906" cy="1556547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72" name="Google Shape;1672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6595" y="2238957"/>
              <a:ext cx="2331905" cy="1556547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673" name="Google Shape;1673;p77"/>
          <p:cNvSpPr/>
          <p:nvPr/>
        </p:nvSpPr>
        <p:spPr>
          <a:xfrm>
            <a:off x="8956564" y="2261771"/>
            <a:ext cx="3090293" cy="2658572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4" name="Google Shape;1674;p7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ПОЛНОСВЁРТОЧНАЯ СЕТЬ (FCN)</a:t>
            </a:r>
            <a:endParaRPr/>
          </a:p>
        </p:txBody>
      </p:sp>
      <p:sp>
        <p:nvSpPr>
          <p:cNvPr id="1675" name="Google Shape;1675;p77"/>
          <p:cNvSpPr/>
          <p:nvPr/>
        </p:nvSpPr>
        <p:spPr>
          <a:xfrm>
            <a:off x="5795774" y="3097970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676" name="Google Shape;1676;p77"/>
          <p:cNvGrpSpPr/>
          <p:nvPr/>
        </p:nvGrpSpPr>
        <p:grpSpPr>
          <a:xfrm>
            <a:off x="6522233" y="2476519"/>
            <a:ext cx="1567666" cy="1777981"/>
            <a:chOff x="6331733" y="2438419"/>
            <a:chExt cx="1567666" cy="1777981"/>
          </a:xfrm>
        </p:grpSpPr>
        <p:sp>
          <p:nvSpPr>
            <p:cNvPr id="1677" name="Google Shape;1677;p77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678" name="Google Shape;1678;p77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79" name="Google Shape;1679;p7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80" name="Google Shape;1680;p7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81" name="Google Shape;1681;p77"/>
          <p:cNvSpPr/>
          <p:nvPr/>
        </p:nvSpPr>
        <p:spPr>
          <a:xfrm>
            <a:off x="8377076" y="3097970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682" name="Google Shape;1682;p77"/>
          <p:cNvGrpSpPr/>
          <p:nvPr/>
        </p:nvGrpSpPr>
        <p:grpSpPr>
          <a:xfrm>
            <a:off x="10802792" y="3069627"/>
            <a:ext cx="566855" cy="561218"/>
            <a:chOff x="6975359" y="4744207"/>
            <a:chExt cx="566855" cy="561218"/>
          </a:xfrm>
        </p:grpSpPr>
        <p:pic>
          <p:nvPicPr>
            <p:cNvPr id="1683" name="Google Shape;1683;p77"/>
            <p:cNvPicPr preferRelativeResize="0"/>
            <p:nvPr/>
          </p:nvPicPr>
          <p:blipFill rotWithShape="1">
            <a:blip r:embed="rId8">
              <a:alphaModFix/>
            </a:blip>
            <a:srcRect b="46394" l="39522" r="52946" t="41981"/>
            <a:stretch/>
          </p:blipFill>
          <p:spPr>
            <a:xfrm>
              <a:off x="6975359" y="4744207"/>
              <a:ext cx="167994" cy="173074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84" name="Google Shape;1684;p77"/>
            <p:cNvPicPr preferRelativeResize="0"/>
            <p:nvPr/>
          </p:nvPicPr>
          <p:blipFill rotWithShape="1">
            <a:blip r:embed="rId9">
              <a:alphaModFix/>
            </a:blip>
            <a:srcRect b="88375" l="0" r="92468" t="0"/>
            <a:stretch/>
          </p:blipFill>
          <p:spPr>
            <a:xfrm>
              <a:off x="7075074" y="4841243"/>
              <a:ext cx="167994" cy="173074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85" name="Google Shape;1685;p77"/>
            <p:cNvPicPr preferRelativeResize="0"/>
            <p:nvPr/>
          </p:nvPicPr>
          <p:blipFill rotWithShape="1">
            <a:blip r:embed="rId9">
              <a:alphaModFix/>
            </a:blip>
            <a:srcRect b="88375" l="0" r="92468" t="0"/>
            <a:stretch/>
          </p:blipFill>
          <p:spPr>
            <a:xfrm>
              <a:off x="7174789" y="4938279"/>
              <a:ext cx="167994" cy="173074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86" name="Google Shape;1686;p77"/>
            <p:cNvPicPr preferRelativeResize="0"/>
            <p:nvPr/>
          </p:nvPicPr>
          <p:blipFill rotWithShape="1">
            <a:blip r:embed="rId9">
              <a:alphaModFix/>
            </a:blip>
            <a:srcRect b="88375" l="0" r="92468" t="0"/>
            <a:stretch/>
          </p:blipFill>
          <p:spPr>
            <a:xfrm>
              <a:off x="7274504" y="5035315"/>
              <a:ext cx="167994" cy="173074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87" name="Google Shape;1687;p77"/>
            <p:cNvPicPr preferRelativeResize="0"/>
            <p:nvPr/>
          </p:nvPicPr>
          <p:blipFill rotWithShape="1">
            <a:blip r:embed="rId9">
              <a:alphaModFix/>
            </a:blip>
            <a:srcRect b="88375" l="0" r="92468" t="0"/>
            <a:stretch/>
          </p:blipFill>
          <p:spPr>
            <a:xfrm>
              <a:off x="7374220" y="5132351"/>
              <a:ext cx="167994" cy="173074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688" name="Google Shape;1688;p77"/>
          <p:cNvSpPr/>
          <p:nvPr/>
        </p:nvSpPr>
        <p:spPr>
          <a:xfrm>
            <a:off x="3055279" y="2046236"/>
            <a:ext cx="2124294" cy="2062213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7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ARGMAX</a:t>
            </a:r>
            <a:endParaRPr/>
          </a:p>
        </p:txBody>
      </p:sp>
      <p:sp>
        <p:nvSpPr>
          <p:cNvPr id="1695" name="Google Shape;1695;p78"/>
          <p:cNvSpPr/>
          <p:nvPr/>
        </p:nvSpPr>
        <p:spPr>
          <a:xfrm>
            <a:off x="5393355" y="2676790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96" name="Google Shape;169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15" y="1391874"/>
            <a:ext cx="4820486" cy="321767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97" name="Google Shape;1697;p78"/>
          <p:cNvGrpSpPr/>
          <p:nvPr/>
        </p:nvGrpSpPr>
        <p:grpSpPr>
          <a:xfrm>
            <a:off x="6087073" y="2029500"/>
            <a:ext cx="2682443" cy="1889360"/>
            <a:chOff x="6441116" y="2530241"/>
            <a:chExt cx="2682443" cy="1889360"/>
          </a:xfrm>
        </p:grpSpPr>
        <p:pic>
          <p:nvPicPr>
            <p:cNvPr id="1698" name="Google Shape;1698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41116" y="2530241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99" name="Google Shape;1699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54120" y="2630377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00" name="Google Shape;1700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67124" y="2730514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01" name="Google Shape;1701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80127" y="2830651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02" name="Google Shape;1702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3130" y="2930790"/>
              <a:ext cx="2230429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703" name="Google Shape;1703;p78"/>
          <p:cNvSpPr txBox="1"/>
          <p:nvPr/>
        </p:nvSpPr>
        <p:spPr>
          <a:xfrm>
            <a:off x="5965641" y="1367871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7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ARGMAX</a:t>
            </a:r>
            <a:endParaRPr/>
          </a:p>
        </p:txBody>
      </p:sp>
      <p:sp>
        <p:nvSpPr>
          <p:cNvPr id="1710" name="Google Shape;1710;p79"/>
          <p:cNvSpPr/>
          <p:nvPr/>
        </p:nvSpPr>
        <p:spPr>
          <a:xfrm>
            <a:off x="5393355" y="2676790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11" name="Google Shape;171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15" y="1391874"/>
            <a:ext cx="4820486" cy="321767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12" name="Google Shape;1712;p79"/>
          <p:cNvGrpSpPr/>
          <p:nvPr/>
        </p:nvGrpSpPr>
        <p:grpSpPr>
          <a:xfrm>
            <a:off x="6087073" y="2029500"/>
            <a:ext cx="2682443" cy="1889360"/>
            <a:chOff x="6441116" y="2530241"/>
            <a:chExt cx="2682443" cy="1889360"/>
          </a:xfrm>
        </p:grpSpPr>
        <p:pic>
          <p:nvPicPr>
            <p:cNvPr id="1713" name="Google Shape;1713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41116" y="2530241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14" name="Google Shape;1714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54120" y="2630377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15" name="Google Shape;1715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67124" y="2730514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16" name="Google Shape;1716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80127" y="2830651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17" name="Google Shape;1717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3130" y="2930790"/>
              <a:ext cx="2230429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718" name="Google Shape;1718;p79"/>
          <p:cNvSpPr txBox="1"/>
          <p:nvPr/>
        </p:nvSpPr>
        <p:spPr>
          <a:xfrm>
            <a:off x="5965641" y="1367871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9" name="Google Shape;1719;p79"/>
          <p:cNvSpPr/>
          <p:nvPr/>
        </p:nvSpPr>
        <p:spPr>
          <a:xfrm>
            <a:off x="9137509" y="5664354"/>
            <a:ext cx="387816" cy="643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0" name="Google Shape;1720;p79"/>
          <p:cNvSpPr/>
          <p:nvPr/>
        </p:nvSpPr>
        <p:spPr>
          <a:xfrm>
            <a:off x="7625134" y="5597046"/>
            <a:ext cx="387816" cy="1316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1" name="Google Shape;1721;p79"/>
          <p:cNvSpPr/>
          <p:nvPr/>
        </p:nvSpPr>
        <p:spPr>
          <a:xfrm>
            <a:off x="8368358" y="5612104"/>
            <a:ext cx="387816" cy="116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2" name="Google Shape;1722;p79"/>
          <p:cNvSpPr/>
          <p:nvPr/>
        </p:nvSpPr>
        <p:spPr>
          <a:xfrm>
            <a:off x="6851662" y="4503057"/>
            <a:ext cx="387816" cy="1225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3" name="Google Shape;1723;p79"/>
          <p:cNvSpPr/>
          <p:nvPr/>
        </p:nvSpPr>
        <p:spPr>
          <a:xfrm>
            <a:off x="6082510" y="5593443"/>
            <a:ext cx="387816" cy="135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24" name="Google Shape;1724;p79"/>
          <p:cNvCxnSpPr/>
          <p:nvPr/>
        </p:nvCxnSpPr>
        <p:spPr>
          <a:xfrm>
            <a:off x="5610230" y="5729171"/>
            <a:ext cx="435564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25" name="Google Shape;1725;p79"/>
          <p:cNvCxnSpPr/>
          <p:nvPr/>
        </p:nvCxnSpPr>
        <p:spPr>
          <a:xfrm rot="10800000">
            <a:off x="5741998" y="4436684"/>
            <a:ext cx="0" cy="139640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26" name="Google Shape;1726;p79"/>
          <p:cNvSpPr/>
          <p:nvPr/>
        </p:nvSpPr>
        <p:spPr>
          <a:xfrm>
            <a:off x="6231536" y="5700438"/>
            <a:ext cx="78185" cy="62121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7" name="Google Shape;1727;p79"/>
          <p:cNvSpPr/>
          <p:nvPr/>
        </p:nvSpPr>
        <p:spPr>
          <a:xfrm>
            <a:off x="8543149" y="5708373"/>
            <a:ext cx="78185" cy="62121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8" name="Google Shape;1728;p79"/>
          <p:cNvSpPr/>
          <p:nvPr/>
        </p:nvSpPr>
        <p:spPr>
          <a:xfrm>
            <a:off x="7774051" y="5698419"/>
            <a:ext cx="78185" cy="62121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9" name="Google Shape;1729;p79"/>
          <p:cNvSpPr/>
          <p:nvPr/>
        </p:nvSpPr>
        <p:spPr>
          <a:xfrm>
            <a:off x="7000634" y="5697593"/>
            <a:ext cx="78185" cy="62121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0" name="Google Shape;1730;p79"/>
          <p:cNvSpPr txBox="1"/>
          <p:nvPr/>
        </p:nvSpPr>
        <p:spPr>
          <a:xfrm>
            <a:off x="6559740" y="5756524"/>
            <a:ext cx="9653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sp>
        <p:nvSpPr>
          <p:cNvPr id="1731" name="Google Shape;1731;p79"/>
          <p:cNvSpPr txBox="1"/>
          <p:nvPr/>
        </p:nvSpPr>
        <p:spPr>
          <a:xfrm>
            <a:off x="5791200" y="5756524"/>
            <a:ext cx="9653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Собака</a:t>
            </a:r>
            <a:endParaRPr/>
          </a:p>
        </p:txBody>
      </p:sp>
      <p:sp>
        <p:nvSpPr>
          <p:cNvPr id="1732" name="Google Shape;1732;p79"/>
          <p:cNvSpPr txBox="1"/>
          <p:nvPr/>
        </p:nvSpPr>
        <p:spPr>
          <a:xfrm>
            <a:off x="7328284" y="5756523"/>
            <a:ext cx="9653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Стул</a:t>
            </a:r>
            <a:endParaRPr/>
          </a:p>
        </p:txBody>
      </p:sp>
      <p:sp>
        <p:nvSpPr>
          <p:cNvPr id="1733" name="Google Shape;1733;p79"/>
          <p:cNvSpPr txBox="1"/>
          <p:nvPr/>
        </p:nvSpPr>
        <p:spPr>
          <a:xfrm>
            <a:off x="8096826" y="5756523"/>
            <a:ext cx="9653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Автобус</a:t>
            </a:r>
            <a:endParaRPr/>
          </a:p>
        </p:txBody>
      </p:sp>
      <p:sp>
        <p:nvSpPr>
          <p:cNvPr id="1734" name="Google Shape;1734;p79"/>
          <p:cNvSpPr txBox="1"/>
          <p:nvPr/>
        </p:nvSpPr>
        <p:spPr>
          <a:xfrm>
            <a:off x="8865366" y="5756523"/>
            <a:ext cx="9653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1735" name="Google Shape;1735;p79"/>
          <p:cNvSpPr/>
          <p:nvPr/>
        </p:nvSpPr>
        <p:spPr>
          <a:xfrm>
            <a:off x="9307926" y="5698526"/>
            <a:ext cx="78185" cy="62121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6" name="Google Shape;1736;p79"/>
          <p:cNvSpPr txBox="1"/>
          <p:nvPr/>
        </p:nvSpPr>
        <p:spPr>
          <a:xfrm>
            <a:off x="6559740" y="6023224"/>
            <a:ext cx="9653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/>
          </a:p>
        </p:txBody>
      </p:sp>
      <p:sp>
        <p:nvSpPr>
          <p:cNvPr id="1737" name="Google Shape;1737;p79"/>
          <p:cNvSpPr txBox="1"/>
          <p:nvPr/>
        </p:nvSpPr>
        <p:spPr>
          <a:xfrm>
            <a:off x="5791200" y="6023224"/>
            <a:ext cx="9653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738" name="Google Shape;1738;p79"/>
          <p:cNvSpPr txBox="1"/>
          <p:nvPr/>
        </p:nvSpPr>
        <p:spPr>
          <a:xfrm>
            <a:off x="7328284" y="6023223"/>
            <a:ext cx="9653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/>
          </a:p>
        </p:txBody>
      </p:sp>
      <p:sp>
        <p:nvSpPr>
          <p:cNvPr id="1739" name="Google Shape;1739;p79"/>
          <p:cNvSpPr txBox="1"/>
          <p:nvPr/>
        </p:nvSpPr>
        <p:spPr>
          <a:xfrm>
            <a:off x="8096826" y="6023223"/>
            <a:ext cx="9653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/>
          </a:p>
        </p:txBody>
      </p:sp>
      <p:sp>
        <p:nvSpPr>
          <p:cNvPr id="1740" name="Google Shape;1740;p79"/>
          <p:cNvSpPr txBox="1"/>
          <p:nvPr/>
        </p:nvSpPr>
        <p:spPr>
          <a:xfrm>
            <a:off x="8865366" y="6023223"/>
            <a:ext cx="9653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8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ARGMAX</a:t>
            </a:r>
            <a:endParaRPr/>
          </a:p>
        </p:txBody>
      </p:sp>
      <p:sp>
        <p:nvSpPr>
          <p:cNvPr id="1747" name="Google Shape;1747;p80"/>
          <p:cNvSpPr/>
          <p:nvPr/>
        </p:nvSpPr>
        <p:spPr>
          <a:xfrm>
            <a:off x="5393355" y="2676790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48" name="Google Shape;174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15" y="1391874"/>
            <a:ext cx="4820486" cy="321767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49" name="Google Shape;1749;p80"/>
          <p:cNvGrpSpPr/>
          <p:nvPr/>
        </p:nvGrpSpPr>
        <p:grpSpPr>
          <a:xfrm>
            <a:off x="6087073" y="2029500"/>
            <a:ext cx="2682443" cy="1889360"/>
            <a:chOff x="6441116" y="2530241"/>
            <a:chExt cx="2682443" cy="1889360"/>
          </a:xfrm>
        </p:grpSpPr>
        <p:pic>
          <p:nvPicPr>
            <p:cNvPr id="1750" name="Google Shape;1750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41116" y="2530241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1" name="Google Shape;1751;p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54120" y="2630377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2" name="Google Shape;1752;p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67124" y="2730514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3" name="Google Shape;1753;p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80127" y="2830651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4" name="Google Shape;1754;p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3130" y="2930790"/>
              <a:ext cx="2230429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755" name="Google Shape;1755;p80"/>
          <p:cNvSpPr txBox="1"/>
          <p:nvPr/>
        </p:nvSpPr>
        <p:spPr>
          <a:xfrm>
            <a:off x="5965641" y="1367871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56" name="Google Shape;1756;p80"/>
          <p:cNvGrpSpPr/>
          <p:nvPr/>
        </p:nvGrpSpPr>
        <p:grpSpPr>
          <a:xfrm>
            <a:off x="5610230" y="4436684"/>
            <a:ext cx="5895970" cy="1925094"/>
            <a:chOff x="5876930" y="4322384"/>
            <a:chExt cx="5895970" cy="1925094"/>
          </a:xfrm>
        </p:grpSpPr>
        <p:sp>
          <p:nvSpPr>
            <p:cNvPr id="1757" name="Google Shape;1757;p80"/>
            <p:cNvSpPr/>
            <p:nvPr/>
          </p:nvSpPr>
          <p:spPr>
            <a:xfrm>
              <a:off x="9404209" y="5550054"/>
              <a:ext cx="387816" cy="6433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58" name="Google Shape;1758;p80"/>
            <p:cNvSpPr/>
            <p:nvPr/>
          </p:nvSpPr>
          <p:spPr>
            <a:xfrm>
              <a:off x="7891834" y="5482746"/>
              <a:ext cx="387816" cy="1316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59" name="Google Shape;1759;p80"/>
            <p:cNvSpPr/>
            <p:nvPr/>
          </p:nvSpPr>
          <p:spPr>
            <a:xfrm>
              <a:off x="8635058" y="5497804"/>
              <a:ext cx="387816" cy="1165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60" name="Google Shape;1760;p80"/>
            <p:cNvSpPr/>
            <p:nvPr/>
          </p:nvSpPr>
          <p:spPr>
            <a:xfrm>
              <a:off x="7118362" y="4388757"/>
              <a:ext cx="387816" cy="12256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61" name="Google Shape;1761;p80"/>
            <p:cNvSpPr/>
            <p:nvPr/>
          </p:nvSpPr>
          <p:spPr>
            <a:xfrm>
              <a:off x="6349210" y="5479143"/>
              <a:ext cx="387816" cy="13525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762" name="Google Shape;1762;p80"/>
            <p:cNvCxnSpPr/>
            <p:nvPr/>
          </p:nvCxnSpPr>
          <p:spPr>
            <a:xfrm>
              <a:off x="5876930" y="5614871"/>
              <a:ext cx="4355641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63" name="Google Shape;1763;p80"/>
            <p:cNvCxnSpPr/>
            <p:nvPr/>
          </p:nvCxnSpPr>
          <p:spPr>
            <a:xfrm rot="10800000">
              <a:off x="6008698" y="4322384"/>
              <a:ext cx="0" cy="1396406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764" name="Google Shape;1764;p80"/>
            <p:cNvSpPr/>
            <p:nvPr/>
          </p:nvSpPr>
          <p:spPr>
            <a:xfrm>
              <a:off x="6498236" y="5586138"/>
              <a:ext cx="78185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65" name="Google Shape;1765;p80"/>
            <p:cNvSpPr/>
            <p:nvPr/>
          </p:nvSpPr>
          <p:spPr>
            <a:xfrm>
              <a:off x="8809849" y="5594073"/>
              <a:ext cx="78185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66" name="Google Shape;1766;p80"/>
            <p:cNvSpPr/>
            <p:nvPr/>
          </p:nvSpPr>
          <p:spPr>
            <a:xfrm>
              <a:off x="8040751" y="5584119"/>
              <a:ext cx="78185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67" name="Google Shape;1767;p80"/>
            <p:cNvSpPr/>
            <p:nvPr/>
          </p:nvSpPr>
          <p:spPr>
            <a:xfrm>
              <a:off x="7267334" y="5583293"/>
              <a:ext cx="78185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68" name="Google Shape;1768;p80"/>
            <p:cNvSpPr txBox="1"/>
            <p:nvPr/>
          </p:nvSpPr>
          <p:spPr>
            <a:xfrm>
              <a:off x="6826440" y="5642224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1769" name="Google Shape;1769;p80"/>
            <p:cNvSpPr txBox="1"/>
            <p:nvPr/>
          </p:nvSpPr>
          <p:spPr>
            <a:xfrm>
              <a:off x="6057900" y="5642224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1770" name="Google Shape;1770;p80"/>
            <p:cNvSpPr txBox="1"/>
            <p:nvPr/>
          </p:nvSpPr>
          <p:spPr>
            <a:xfrm>
              <a:off x="7594984" y="56422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1771" name="Google Shape;1771;p80"/>
            <p:cNvSpPr txBox="1"/>
            <p:nvPr/>
          </p:nvSpPr>
          <p:spPr>
            <a:xfrm>
              <a:off x="8363526" y="56422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1772" name="Google Shape;1772;p80"/>
            <p:cNvSpPr txBox="1"/>
            <p:nvPr/>
          </p:nvSpPr>
          <p:spPr>
            <a:xfrm>
              <a:off x="9132066" y="56422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  <p:sp>
          <p:nvSpPr>
            <p:cNvPr id="1773" name="Google Shape;1773;p80"/>
            <p:cNvSpPr/>
            <p:nvPr/>
          </p:nvSpPr>
          <p:spPr>
            <a:xfrm>
              <a:off x="9574626" y="5584226"/>
              <a:ext cx="78185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74" name="Google Shape;1774;p80"/>
            <p:cNvSpPr txBox="1"/>
            <p:nvPr/>
          </p:nvSpPr>
          <p:spPr>
            <a:xfrm>
              <a:off x="6826440" y="5908924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/>
            </a:p>
          </p:txBody>
        </p:sp>
        <p:sp>
          <p:nvSpPr>
            <p:cNvPr id="1775" name="Google Shape;1775;p80"/>
            <p:cNvSpPr txBox="1"/>
            <p:nvPr/>
          </p:nvSpPr>
          <p:spPr>
            <a:xfrm>
              <a:off x="6057900" y="5908924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  <p:sp>
          <p:nvSpPr>
            <p:cNvPr id="1776" name="Google Shape;1776;p80"/>
            <p:cNvSpPr txBox="1"/>
            <p:nvPr/>
          </p:nvSpPr>
          <p:spPr>
            <a:xfrm>
              <a:off x="7594984" y="59089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/>
            </a:p>
          </p:txBody>
        </p:sp>
        <p:sp>
          <p:nvSpPr>
            <p:cNvPr id="1777" name="Google Shape;1777;p80"/>
            <p:cNvSpPr txBox="1"/>
            <p:nvPr/>
          </p:nvSpPr>
          <p:spPr>
            <a:xfrm>
              <a:off x="8363526" y="59089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/>
            </a:p>
          </p:txBody>
        </p:sp>
        <p:sp>
          <p:nvSpPr>
            <p:cNvPr id="1778" name="Google Shape;1778;p80"/>
            <p:cNvSpPr txBox="1"/>
            <p:nvPr/>
          </p:nvSpPr>
          <p:spPr>
            <a:xfrm>
              <a:off x="9132066" y="59089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/>
            </a:p>
          </p:txBody>
        </p:sp>
        <p:sp>
          <p:nvSpPr>
            <p:cNvPr id="1779" name="Google Shape;1779;p80"/>
            <p:cNvSpPr/>
            <p:nvPr/>
          </p:nvSpPr>
          <p:spPr>
            <a:xfrm>
              <a:off x="10435420" y="4956441"/>
              <a:ext cx="384980" cy="42836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80" name="Google Shape;1780;p80"/>
            <p:cNvSpPr txBox="1"/>
            <p:nvPr/>
          </p:nvSpPr>
          <p:spPr>
            <a:xfrm>
              <a:off x="9946677" y="4464403"/>
              <a:ext cx="13467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ArgMax</a:t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81" name="Google Shape;1781;p80"/>
            <p:cNvSpPr txBox="1"/>
            <p:nvPr/>
          </p:nvSpPr>
          <p:spPr>
            <a:xfrm>
              <a:off x="11220958" y="4953249"/>
              <a:ext cx="551942" cy="461665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8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ARGMAX</a:t>
            </a:r>
            <a:endParaRPr/>
          </a:p>
        </p:txBody>
      </p:sp>
      <p:sp>
        <p:nvSpPr>
          <p:cNvPr id="1788" name="Google Shape;1788;p81"/>
          <p:cNvSpPr/>
          <p:nvPr/>
        </p:nvSpPr>
        <p:spPr>
          <a:xfrm>
            <a:off x="5393355" y="2676790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9" name="Google Shape;178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15" y="1391874"/>
            <a:ext cx="4820486" cy="321767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90" name="Google Shape;1790;p81"/>
          <p:cNvGrpSpPr/>
          <p:nvPr/>
        </p:nvGrpSpPr>
        <p:grpSpPr>
          <a:xfrm>
            <a:off x="6087073" y="2029500"/>
            <a:ext cx="2682443" cy="1889360"/>
            <a:chOff x="6441116" y="2530241"/>
            <a:chExt cx="2682443" cy="1889360"/>
          </a:xfrm>
        </p:grpSpPr>
        <p:pic>
          <p:nvPicPr>
            <p:cNvPr id="1791" name="Google Shape;1791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41116" y="2530241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92" name="Google Shape;1792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54120" y="2630377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93" name="Google Shape;1793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67124" y="2730514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94" name="Google Shape;1794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80127" y="2830651"/>
              <a:ext cx="2230430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95" name="Google Shape;1795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3130" y="2930790"/>
              <a:ext cx="2230429" cy="1488811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796" name="Google Shape;1796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4988" y="2203668"/>
            <a:ext cx="2230428" cy="148881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7" name="Google Shape;1797;p81"/>
          <p:cNvSpPr/>
          <p:nvPr/>
        </p:nvSpPr>
        <p:spPr>
          <a:xfrm>
            <a:off x="8981270" y="2676790"/>
            <a:ext cx="481964" cy="57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8" name="Google Shape;1798;p81"/>
          <p:cNvSpPr txBox="1"/>
          <p:nvPr/>
        </p:nvSpPr>
        <p:spPr>
          <a:xfrm>
            <a:off x="5965641" y="1367871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9" name="Google Shape;1799;p81"/>
          <p:cNvSpPr txBox="1"/>
          <p:nvPr/>
        </p:nvSpPr>
        <p:spPr>
          <a:xfrm>
            <a:off x="9434556" y="1527528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ArgMax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00" name="Google Shape;1800;p81"/>
          <p:cNvGrpSpPr/>
          <p:nvPr/>
        </p:nvGrpSpPr>
        <p:grpSpPr>
          <a:xfrm>
            <a:off x="5610230" y="4436684"/>
            <a:ext cx="5895970" cy="1925094"/>
            <a:chOff x="5876930" y="4322384"/>
            <a:chExt cx="5895970" cy="1925094"/>
          </a:xfrm>
        </p:grpSpPr>
        <p:sp>
          <p:nvSpPr>
            <p:cNvPr id="1801" name="Google Shape;1801;p81"/>
            <p:cNvSpPr/>
            <p:nvPr/>
          </p:nvSpPr>
          <p:spPr>
            <a:xfrm>
              <a:off x="9404209" y="5550054"/>
              <a:ext cx="387816" cy="6433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2" name="Google Shape;1802;p81"/>
            <p:cNvSpPr/>
            <p:nvPr/>
          </p:nvSpPr>
          <p:spPr>
            <a:xfrm>
              <a:off x="7891834" y="5482746"/>
              <a:ext cx="387816" cy="1316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3" name="Google Shape;1803;p81"/>
            <p:cNvSpPr/>
            <p:nvPr/>
          </p:nvSpPr>
          <p:spPr>
            <a:xfrm>
              <a:off x="8635058" y="5497804"/>
              <a:ext cx="387816" cy="1165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4" name="Google Shape;1804;p81"/>
            <p:cNvSpPr/>
            <p:nvPr/>
          </p:nvSpPr>
          <p:spPr>
            <a:xfrm>
              <a:off x="7118362" y="4388757"/>
              <a:ext cx="387816" cy="12256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81"/>
            <p:cNvSpPr/>
            <p:nvPr/>
          </p:nvSpPr>
          <p:spPr>
            <a:xfrm>
              <a:off x="6349210" y="5479143"/>
              <a:ext cx="387816" cy="13525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806" name="Google Shape;1806;p81"/>
            <p:cNvCxnSpPr/>
            <p:nvPr/>
          </p:nvCxnSpPr>
          <p:spPr>
            <a:xfrm>
              <a:off x="5876930" y="5614871"/>
              <a:ext cx="4355641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807" name="Google Shape;1807;p81"/>
            <p:cNvCxnSpPr/>
            <p:nvPr/>
          </p:nvCxnSpPr>
          <p:spPr>
            <a:xfrm rot="10800000">
              <a:off x="6008698" y="4322384"/>
              <a:ext cx="0" cy="1396406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808" name="Google Shape;1808;p81"/>
            <p:cNvSpPr/>
            <p:nvPr/>
          </p:nvSpPr>
          <p:spPr>
            <a:xfrm>
              <a:off x="6498236" y="5586138"/>
              <a:ext cx="78185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9" name="Google Shape;1809;p81"/>
            <p:cNvSpPr/>
            <p:nvPr/>
          </p:nvSpPr>
          <p:spPr>
            <a:xfrm>
              <a:off x="8809849" y="5594073"/>
              <a:ext cx="78185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0" name="Google Shape;1810;p81"/>
            <p:cNvSpPr/>
            <p:nvPr/>
          </p:nvSpPr>
          <p:spPr>
            <a:xfrm>
              <a:off x="8040751" y="5584119"/>
              <a:ext cx="78185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1" name="Google Shape;1811;p81"/>
            <p:cNvSpPr/>
            <p:nvPr/>
          </p:nvSpPr>
          <p:spPr>
            <a:xfrm>
              <a:off x="7267334" y="5583293"/>
              <a:ext cx="78185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2" name="Google Shape;1812;p81"/>
            <p:cNvSpPr txBox="1"/>
            <p:nvPr/>
          </p:nvSpPr>
          <p:spPr>
            <a:xfrm>
              <a:off x="6826440" y="5642224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1813" name="Google Shape;1813;p81"/>
            <p:cNvSpPr txBox="1"/>
            <p:nvPr/>
          </p:nvSpPr>
          <p:spPr>
            <a:xfrm>
              <a:off x="6057900" y="5642224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1814" name="Google Shape;1814;p81"/>
            <p:cNvSpPr txBox="1"/>
            <p:nvPr/>
          </p:nvSpPr>
          <p:spPr>
            <a:xfrm>
              <a:off x="7594984" y="56422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1815" name="Google Shape;1815;p81"/>
            <p:cNvSpPr txBox="1"/>
            <p:nvPr/>
          </p:nvSpPr>
          <p:spPr>
            <a:xfrm>
              <a:off x="8363526" y="56422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1816" name="Google Shape;1816;p81"/>
            <p:cNvSpPr txBox="1"/>
            <p:nvPr/>
          </p:nvSpPr>
          <p:spPr>
            <a:xfrm>
              <a:off x="9132066" y="56422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  <p:sp>
          <p:nvSpPr>
            <p:cNvPr id="1817" name="Google Shape;1817;p81"/>
            <p:cNvSpPr/>
            <p:nvPr/>
          </p:nvSpPr>
          <p:spPr>
            <a:xfrm>
              <a:off x="9574626" y="5584226"/>
              <a:ext cx="78185" cy="62121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8" name="Google Shape;1818;p81"/>
            <p:cNvSpPr txBox="1"/>
            <p:nvPr/>
          </p:nvSpPr>
          <p:spPr>
            <a:xfrm>
              <a:off x="6826440" y="5908924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/>
            </a:p>
          </p:txBody>
        </p:sp>
        <p:sp>
          <p:nvSpPr>
            <p:cNvPr id="1819" name="Google Shape;1819;p81"/>
            <p:cNvSpPr txBox="1"/>
            <p:nvPr/>
          </p:nvSpPr>
          <p:spPr>
            <a:xfrm>
              <a:off x="6057900" y="5908924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  <p:sp>
          <p:nvSpPr>
            <p:cNvPr id="1820" name="Google Shape;1820;p81"/>
            <p:cNvSpPr txBox="1"/>
            <p:nvPr/>
          </p:nvSpPr>
          <p:spPr>
            <a:xfrm>
              <a:off x="7594984" y="59089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/>
            </a:p>
          </p:txBody>
        </p:sp>
        <p:sp>
          <p:nvSpPr>
            <p:cNvPr id="1821" name="Google Shape;1821;p81"/>
            <p:cNvSpPr txBox="1"/>
            <p:nvPr/>
          </p:nvSpPr>
          <p:spPr>
            <a:xfrm>
              <a:off x="8363526" y="59089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/>
            </a:p>
          </p:txBody>
        </p:sp>
        <p:sp>
          <p:nvSpPr>
            <p:cNvPr id="1822" name="Google Shape;1822;p81"/>
            <p:cNvSpPr txBox="1"/>
            <p:nvPr/>
          </p:nvSpPr>
          <p:spPr>
            <a:xfrm>
              <a:off x="9132066" y="5908923"/>
              <a:ext cx="9653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/>
            </a:p>
          </p:txBody>
        </p:sp>
        <p:sp>
          <p:nvSpPr>
            <p:cNvPr id="1823" name="Google Shape;1823;p81"/>
            <p:cNvSpPr/>
            <p:nvPr/>
          </p:nvSpPr>
          <p:spPr>
            <a:xfrm>
              <a:off x="10435420" y="4956441"/>
              <a:ext cx="384980" cy="42836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4" name="Google Shape;1824;p81"/>
            <p:cNvSpPr txBox="1"/>
            <p:nvPr/>
          </p:nvSpPr>
          <p:spPr>
            <a:xfrm>
              <a:off x="9946677" y="4464403"/>
              <a:ext cx="13467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ArgMax</a:t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5" name="Google Shape;1825;p81"/>
            <p:cNvSpPr txBox="1"/>
            <p:nvPr/>
          </p:nvSpPr>
          <p:spPr>
            <a:xfrm>
              <a:off x="11220958" y="4953249"/>
              <a:ext cx="551942" cy="461665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8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UPSCALE + ARGMAX</a:t>
            </a:r>
            <a:endParaRPr/>
          </a:p>
        </p:txBody>
      </p:sp>
      <p:grpSp>
        <p:nvGrpSpPr>
          <p:cNvPr id="1832" name="Google Shape;1832;p82"/>
          <p:cNvGrpSpPr/>
          <p:nvPr/>
        </p:nvGrpSpPr>
        <p:grpSpPr>
          <a:xfrm>
            <a:off x="399291" y="1794487"/>
            <a:ext cx="11360910" cy="3492946"/>
            <a:chOff x="-362710" y="1391873"/>
            <a:chExt cx="12037049" cy="3700827"/>
          </a:xfrm>
        </p:grpSpPr>
        <p:sp>
          <p:nvSpPr>
            <p:cNvPr id="1833" name="Google Shape;1833;p82"/>
            <p:cNvSpPr/>
            <p:nvPr/>
          </p:nvSpPr>
          <p:spPr>
            <a:xfrm>
              <a:off x="5414834" y="2953674"/>
              <a:ext cx="481964" cy="57722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34" name="Google Shape;1834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62710" y="1391873"/>
              <a:ext cx="5544311" cy="3700827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35" name="Google Shape;1835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0030" y="1391873"/>
              <a:ext cx="5544309" cy="370082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В КОМПЬЮТЕРНОМ ЗРЕНИИ</a:t>
            </a:r>
            <a:endParaRPr/>
          </a:p>
        </p:txBody>
      </p:sp>
      <p:sp>
        <p:nvSpPr>
          <p:cNvPr id="190" name="Google Shape;190;p29"/>
          <p:cNvSpPr txBox="1"/>
          <p:nvPr/>
        </p:nvSpPr>
        <p:spPr>
          <a:xfrm>
            <a:off x="525187" y="1038550"/>
            <a:ext cx="35226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Классификация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4327855" y="1037124"/>
            <a:ext cx="36244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Локализация [1]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12" y="2202376"/>
            <a:ext cx="3624443" cy="331164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9"/>
          <p:cNvSpPr txBox="1"/>
          <p:nvPr/>
        </p:nvSpPr>
        <p:spPr>
          <a:xfrm>
            <a:off x="1481312" y="5484681"/>
            <a:ext cx="1629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7855" y="2202376"/>
            <a:ext cx="3624443" cy="331164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5536" y="2202376"/>
            <a:ext cx="3616167" cy="331164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29"/>
          <p:cNvSpPr txBox="1"/>
          <p:nvPr/>
        </p:nvSpPr>
        <p:spPr>
          <a:xfrm>
            <a:off x="8181398" y="1037124"/>
            <a:ext cx="36244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Локализация [2]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5075854" y="2444612"/>
            <a:ext cx="2341983" cy="2519266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5476660" y="4944504"/>
            <a:ext cx="1629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B5FF2F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4327855" y="1600755"/>
            <a:ext cx="36244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 box + Label</a:t>
            </a:r>
            <a:endParaRPr b="0" i="0" sz="24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8350897" y="1600755"/>
            <a:ext cx="32919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Heatmap</a:t>
            </a:r>
            <a:endParaRPr b="0" i="0" sz="24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474312" y="1600755"/>
            <a:ext cx="36244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Label</a:t>
            </a:r>
            <a:endParaRPr b="0" i="0" sz="24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8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FCN</a:t>
            </a:r>
            <a:endParaRPr/>
          </a:p>
        </p:txBody>
      </p:sp>
      <p:pic>
        <p:nvPicPr>
          <p:cNvPr id="1842" name="Google Shape;184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941" y="1571858"/>
            <a:ext cx="2844700" cy="20238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3" name="Google Shape;184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941" y="4349824"/>
            <a:ext cx="2844700" cy="20238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44" name="Google Shape;1844;p83"/>
          <p:cNvGrpSpPr/>
          <p:nvPr/>
        </p:nvGrpSpPr>
        <p:grpSpPr>
          <a:xfrm>
            <a:off x="1205810" y="1064420"/>
            <a:ext cx="1368240" cy="515079"/>
            <a:chOff x="1358673" y="815981"/>
            <a:chExt cx="1389864" cy="523220"/>
          </a:xfrm>
        </p:grpSpPr>
        <p:sp>
          <p:nvSpPr>
            <p:cNvPr id="1845" name="Google Shape;1845;p83"/>
            <p:cNvSpPr/>
            <p:nvPr/>
          </p:nvSpPr>
          <p:spPr>
            <a:xfrm>
              <a:off x="1358673" y="830155"/>
              <a:ext cx="95250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Вход 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6" name="Google Shape;1846;p83"/>
            <p:cNvSpPr txBox="1"/>
            <p:nvPr/>
          </p:nvSpPr>
          <p:spPr>
            <a:xfrm>
              <a:off x="2216853" y="815981"/>
              <a:ext cx="531684" cy="523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1847" name="Google Shape;1847;p83"/>
          <p:cNvGrpSpPr/>
          <p:nvPr/>
        </p:nvGrpSpPr>
        <p:grpSpPr>
          <a:xfrm>
            <a:off x="560147" y="3814105"/>
            <a:ext cx="2474491" cy="515079"/>
            <a:chOff x="752331" y="3620141"/>
            <a:chExt cx="2513599" cy="523220"/>
          </a:xfrm>
        </p:grpSpPr>
        <p:sp>
          <p:nvSpPr>
            <p:cNvPr id="1848" name="Google Shape;1848;p83"/>
            <p:cNvSpPr/>
            <p:nvPr/>
          </p:nvSpPr>
          <p:spPr>
            <a:xfrm>
              <a:off x="752331" y="3679838"/>
              <a:ext cx="1931786" cy="440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Ground-Truth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9" name="Google Shape;1849;p83"/>
            <p:cNvSpPr txBox="1"/>
            <p:nvPr/>
          </p:nvSpPr>
          <p:spPr>
            <a:xfrm>
              <a:off x="2748673" y="3620141"/>
              <a:ext cx="517257" cy="5232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8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FCN</a:t>
            </a:r>
            <a:endParaRPr/>
          </a:p>
        </p:txBody>
      </p:sp>
      <p:pic>
        <p:nvPicPr>
          <p:cNvPr id="1856" name="Google Shape;185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941" y="1571858"/>
            <a:ext cx="2844700" cy="20238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7" name="Google Shape;185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941" y="4349824"/>
            <a:ext cx="2844700" cy="20238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58" name="Google Shape;1858;p84"/>
          <p:cNvGrpSpPr/>
          <p:nvPr/>
        </p:nvGrpSpPr>
        <p:grpSpPr>
          <a:xfrm>
            <a:off x="3628308" y="1841270"/>
            <a:ext cx="1262991" cy="1485059"/>
            <a:chOff x="4837890" y="1496038"/>
            <a:chExt cx="1512110" cy="1777981"/>
          </a:xfrm>
        </p:grpSpPr>
        <p:sp>
          <p:nvSpPr>
            <p:cNvPr id="1859" name="Google Shape;1859;p84"/>
            <p:cNvSpPr/>
            <p:nvPr/>
          </p:nvSpPr>
          <p:spPr>
            <a:xfrm rot="5400000">
              <a:off x="4704954" y="1628974"/>
              <a:ext cx="1777981" cy="151211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60" name="Google Shape;1860;p84"/>
            <p:cNvGrpSpPr/>
            <p:nvPr/>
          </p:nvGrpSpPr>
          <p:grpSpPr>
            <a:xfrm>
              <a:off x="4952609" y="1843576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861" name="Google Shape;1861;p8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862" name="Google Shape;1862;p8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63" name="Google Shape;1863;p84"/>
          <p:cNvSpPr/>
          <p:nvPr/>
        </p:nvSpPr>
        <p:spPr>
          <a:xfrm>
            <a:off x="3970467" y="1485239"/>
            <a:ext cx="716756" cy="454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4" name="Google Shape;1864;p84"/>
          <p:cNvSpPr/>
          <p:nvPr/>
        </p:nvSpPr>
        <p:spPr>
          <a:xfrm>
            <a:off x="7484243" y="2417627"/>
            <a:ext cx="427583" cy="5120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65" name="Google Shape;1865;p84"/>
          <p:cNvGrpSpPr/>
          <p:nvPr/>
        </p:nvGrpSpPr>
        <p:grpSpPr>
          <a:xfrm>
            <a:off x="5291227" y="1300091"/>
            <a:ext cx="3388233" cy="2567418"/>
            <a:chOff x="7000576" y="1302829"/>
            <a:chExt cx="3800064" cy="2879482"/>
          </a:xfrm>
        </p:grpSpPr>
        <p:pic>
          <p:nvPicPr>
            <p:cNvPr id="1866" name="Google Shape;1866;p8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7000576" y="13028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67" name="Google Shape;1867;p8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7152976" y="14552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68" name="Google Shape;1868;p8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7305376" y="16076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69" name="Google Shape;1869;p8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7457776" y="17600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70" name="Google Shape;1870;p8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10176" y="19124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1871" name="Google Shape;1871;p84"/>
          <p:cNvCxnSpPr>
            <a:stCxn id="1856" idx="3"/>
            <a:endCxn id="1859" idx="2"/>
          </p:cNvCxnSpPr>
          <p:nvPr/>
        </p:nvCxnSpPr>
        <p:spPr>
          <a:xfrm>
            <a:off x="3202641" y="2583800"/>
            <a:ext cx="425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72" name="Google Shape;1872;p84"/>
          <p:cNvCxnSpPr>
            <a:stCxn id="1859" idx="0"/>
          </p:cNvCxnSpPr>
          <p:nvPr/>
        </p:nvCxnSpPr>
        <p:spPr>
          <a:xfrm>
            <a:off x="4891299" y="2583800"/>
            <a:ext cx="344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873" name="Google Shape;1873;p84"/>
          <p:cNvGrpSpPr/>
          <p:nvPr/>
        </p:nvGrpSpPr>
        <p:grpSpPr>
          <a:xfrm>
            <a:off x="1205810" y="1064420"/>
            <a:ext cx="1368240" cy="515079"/>
            <a:chOff x="1358673" y="815981"/>
            <a:chExt cx="1389864" cy="523220"/>
          </a:xfrm>
        </p:grpSpPr>
        <p:sp>
          <p:nvSpPr>
            <p:cNvPr id="1874" name="Google Shape;1874;p84"/>
            <p:cNvSpPr/>
            <p:nvPr/>
          </p:nvSpPr>
          <p:spPr>
            <a:xfrm>
              <a:off x="1358673" y="830155"/>
              <a:ext cx="95250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Вход 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5" name="Google Shape;1875;p84"/>
            <p:cNvSpPr txBox="1"/>
            <p:nvPr/>
          </p:nvSpPr>
          <p:spPr>
            <a:xfrm>
              <a:off x="2216853" y="815981"/>
              <a:ext cx="531684" cy="52322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1876" name="Google Shape;1876;p84"/>
          <p:cNvGrpSpPr/>
          <p:nvPr/>
        </p:nvGrpSpPr>
        <p:grpSpPr>
          <a:xfrm>
            <a:off x="560147" y="3814105"/>
            <a:ext cx="2474491" cy="515079"/>
            <a:chOff x="752331" y="3620141"/>
            <a:chExt cx="2513599" cy="523220"/>
          </a:xfrm>
        </p:grpSpPr>
        <p:sp>
          <p:nvSpPr>
            <p:cNvPr id="1877" name="Google Shape;1877;p84"/>
            <p:cNvSpPr/>
            <p:nvPr/>
          </p:nvSpPr>
          <p:spPr>
            <a:xfrm>
              <a:off x="752331" y="3679838"/>
              <a:ext cx="1931786" cy="440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Ground-Truth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8" name="Google Shape;1878;p84"/>
            <p:cNvSpPr txBox="1"/>
            <p:nvPr/>
          </p:nvSpPr>
          <p:spPr>
            <a:xfrm>
              <a:off x="2748673" y="3620141"/>
              <a:ext cx="517257" cy="52322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1879" name="Google Shape;1879;p84"/>
          <p:cNvGrpSpPr/>
          <p:nvPr/>
        </p:nvGrpSpPr>
        <p:grpSpPr>
          <a:xfrm>
            <a:off x="5131244" y="725244"/>
            <a:ext cx="3164662" cy="515079"/>
            <a:chOff x="5707325" y="458544"/>
            <a:chExt cx="3214678" cy="523220"/>
          </a:xfrm>
        </p:grpSpPr>
        <p:sp>
          <p:nvSpPr>
            <p:cNvPr id="1880" name="Google Shape;1880;p84"/>
            <p:cNvSpPr/>
            <p:nvPr/>
          </p:nvSpPr>
          <p:spPr>
            <a:xfrm>
              <a:off x="5707325" y="519005"/>
              <a:ext cx="21820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Предсказание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81" name="Google Shape;1881;p84"/>
            <p:cNvSpPr txBox="1"/>
            <p:nvPr/>
          </p:nvSpPr>
          <p:spPr>
            <a:xfrm>
              <a:off x="7858507" y="458544"/>
              <a:ext cx="1063496" cy="52322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8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FCN</a:t>
            </a:r>
            <a:endParaRPr/>
          </a:p>
        </p:txBody>
      </p:sp>
      <p:pic>
        <p:nvPicPr>
          <p:cNvPr id="1888" name="Google Shape;188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2500" y="1867723"/>
            <a:ext cx="2844700" cy="20238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9" name="Google Shape;1889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941" y="1571858"/>
            <a:ext cx="2844700" cy="20238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0" name="Google Shape;189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41" y="4349824"/>
            <a:ext cx="2844700" cy="20238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91" name="Google Shape;1891;p85"/>
          <p:cNvGrpSpPr/>
          <p:nvPr/>
        </p:nvGrpSpPr>
        <p:grpSpPr>
          <a:xfrm>
            <a:off x="3628308" y="1841270"/>
            <a:ext cx="1262991" cy="1485059"/>
            <a:chOff x="4837890" y="1496038"/>
            <a:chExt cx="1512110" cy="1777981"/>
          </a:xfrm>
        </p:grpSpPr>
        <p:sp>
          <p:nvSpPr>
            <p:cNvPr id="1892" name="Google Shape;1892;p85"/>
            <p:cNvSpPr/>
            <p:nvPr/>
          </p:nvSpPr>
          <p:spPr>
            <a:xfrm rot="5400000">
              <a:off x="4704954" y="1628974"/>
              <a:ext cx="1777981" cy="151211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93" name="Google Shape;1893;p85"/>
            <p:cNvGrpSpPr/>
            <p:nvPr/>
          </p:nvGrpSpPr>
          <p:grpSpPr>
            <a:xfrm>
              <a:off x="4952609" y="1843576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894" name="Google Shape;1894;p8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895" name="Google Shape;1895;p8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96" name="Google Shape;1896;p85"/>
          <p:cNvSpPr/>
          <p:nvPr/>
        </p:nvSpPr>
        <p:spPr>
          <a:xfrm>
            <a:off x="3970467" y="1485239"/>
            <a:ext cx="716756" cy="454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7" name="Google Shape;1897;p85"/>
          <p:cNvSpPr/>
          <p:nvPr/>
        </p:nvSpPr>
        <p:spPr>
          <a:xfrm>
            <a:off x="7484243" y="2417627"/>
            <a:ext cx="427583" cy="5120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98" name="Google Shape;1898;p85"/>
          <p:cNvGrpSpPr/>
          <p:nvPr/>
        </p:nvGrpSpPr>
        <p:grpSpPr>
          <a:xfrm>
            <a:off x="5291227" y="1300091"/>
            <a:ext cx="3388233" cy="2567418"/>
            <a:chOff x="7000576" y="1302829"/>
            <a:chExt cx="3800064" cy="2879482"/>
          </a:xfrm>
        </p:grpSpPr>
        <p:pic>
          <p:nvPicPr>
            <p:cNvPr id="1899" name="Google Shape;1899;p8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7000576" y="13028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00" name="Google Shape;1900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7152976" y="14552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01" name="Google Shape;1901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7305376" y="16076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02" name="Google Shape;1902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7457776" y="17600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03" name="Google Shape;1903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10176" y="19124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904" name="Google Shape;1904;p85"/>
          <p:cNvSpPr/>
          <p:nvPr/>
        </p:nvSpPr>
        <p:spPr>
          <a:xfrm>
            <a:off x="9378409" y="1296323"/>
            <a:ext cx="2235736" cy="51507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905" name="Google Shape;1905;p85"/>
          <p:cNvCxnSpPr>
            <a:stCxn id="1889" idx="3"/>
            <a:endCxn id="1892" idx="2"/>
          </p:cNvCxnSpPr>
          <p:nvPr/>
        </p:nvCxnSpPr>
        <p:spPr>
          <a:xfrm>
            <a:off x="3202641" y="2583800"/>
            <a:ext cx="425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06" name="Google Shape;1906;p85"/>
          <p:cNvCxnSpPr>
            <a:stCxn id="1892" idx="0"/>
          </p:cNvCxnSpPr>
          <p:nvPr/>
        </p:nvCxnSpPr>
        <p:spPr>
          <a:xfrm>
            <a:off x="4891299" y="2583800"/>
            <a:ext cx="344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907" name="Google Shape;1907;p85"/>
          <p:cNvGrpSpPr/>
          <p:nvPr/>
        </p:nvGrpSpPr>
        <p:grpSpPr>
          <a:xfrm>
            <a:off x="1205810" y="1064420"/>
            <a:ext cx="1368240" cy="515079"/>
            <a:chOff x="1358673" y="815981"/>
            <a:chExt cx="1389864" cy="523220"/>
          </a:xfrm>
        </p:grpSpPr>
        <p:sp>
          <p:nvSpPr>
            <p:cNvPr id="1908" name="Google Shape;1908;p85"/>
            <p:cNvSpPr/>
            <p:nvPr/>
          </p:nvSpPr>
          <p:spPr>
            <a:xfrm>
              <a:off x="1358673" y="830155"/>
              <a:ext cx="95250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Вход 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9" name="Google Shape;1909;p85"/>
            <p:cNvSpPr txBox="1"/>
            <p:nvPr/>
          </p:nvSpPr>
          <p:spPr>
            <a:xfrm>
              <a:off x="2216853" y="815981"/>
              <a:ext cx="531684" cy="52322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1910" name="Google Shape;1910;p85"/>
          <p:cNvGrpSpPr/>
          <p:nvPr/>
        </p:nvGrpSpPr>
        <p:grpSpPr>
          <a:xfrm>
            <a:off x="560147" y="3814105"/>
            <a:ext cx="2474491" cy="515079"/>
            <a:chOff x="752331" y="3620141"/>
            <a:chExt cx="2513599" cy="523220"/>
          </a:xfrm>
        </p:grpSpPr>
        <p:sp>
          <p:nvSpPr>
            <p:cNvPr id="1911" name="Google Shape;1911;p85"/>
            <p:cNvSpPr/>
            <p:nvPr/>
          </p:nvSpPr>
          <p:spPr>
            <a:xfrm>
              <a:off x="752331" y="3679838"/>
              <a:ext cx="1931786" cy="440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Ground-Truth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12" name="Google Shape;1912;p85"/>
            <p:cNvSpPr txBox="1"/>
            <p:nvPr/>
          </p:nvSpPr>
          <p:spPr>
            <a:xfrm>
              <a:off x="2748673" y="3620141"/>
              <a:ext cx="517257" cy="52322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1913" name="Google Shape;1913;p85"/>
          <p:cNvGrpSpPr/>
          <p:nvPr/>
        </p:nvGrpSpPr>
        <p:grpSpPr>
          <a:xfrm>
            <a:off x="5131244" y="725244"/>
            <a:ext cx="3164662" cy="515079"/>
            <a:chOff x="5707325" y="458544"/>
            <a:chExt cx="3214678" cy="523220"/>
          </a:xfrm>
        </p:grpSpPr>
        <p:sp>
          <p:nvSpPr>
            <p:cNvPr id="1914" name="Google Shape;1914;p85"/>
            <p:cNvSpPr/>
            <p:nvPr/>
          </p:nvSpPr>
          <p:spPr>
            <a:xfrm>
              <a:off x="5707325" y="519005"/>
              <a:ext cx="21820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Предсказание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15" name="Google Shape;1915;p85"/>
            <p:cNvSpPr txBox="1"/>
            <p:nvPr/>
          </p:nvSpPr>
          <p:spPr>
            <a:xfrm>
              <a:off x="7858507" y="458544"/>
              <a:ext cx="1063496" cy="52322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8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FCN</a:t>
            </a:r>
            <a:endParaRPr/>
          </a:p>
        </p:txBody>
      </p:sp>
      <p:sp>
        <p:nvSpPr>
          <p:cNvPr id="1922" name="Google Shape;1922;p86"/>
          <p:cNvSpPr/>
          <p:nvPr/>
        </p:nvSpPr>
        <p:spPr>
          <a:xfrm>
            <a:off x="4765611" y="4554105"/>
            <a:ext cx="4823052" cy="1595860"/>
          </a:xfrm>
          <a:prstGeom prst="rect">
            <a:avLst/>
          </a:prstGeom>
          <a:solidFill>
            <a:srgbClr val="3E0000"/>
          </a:solidFill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23" name="Google Shape;19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2500" y="1867723"/>
            <a:ext cx="2844700" cy="20238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4" name="Google Shape;192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941" y="1571858"/>
            <a:ext cx="2844700" cy="20238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5" name="Google Shape;1925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41" y="4349824"/>
            <a:ext cx="2844700" cy="202388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926" name="Google Shape;1926;p86"/>
          <p:cNvGrpSpPr/>
          <p:nvPr/>
        </p:nvGrpSpPr>
        <p:grpSpPr>
          <a:xfrm>
            <a:off x="3628308" y="1841270"/>
            <a:ext cx="1262991" cy="1485059"/>
            <a:chOff x="4837890" y="1496038"/>
            <a:chExt cx="1512110" cy="1777981"/>
          </a:xfrm>
        </p:grpSpPr>
        <p:sp>
          <p:nvSpPr>
            <p:cNvPr id="1927" name="Google Shape;1927;p86"/>
            <p:cNvSpPr/>
            <p:nvPr/>
          </p:nvSpPr>
          <p:spPr>
            <a:xfrm rot="5400000">
              <a:off x="4704954" y="1628974"/>
              <a:ext cx="1777981" cy="151211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928" name="Google Shape;1928;p86"/>
            <p:cNvGrpSpPr/>
            <p:nvPr/>
          </p:nvGrpSpPr>
          <p:grpSpPr>
            <a:xfrm>
              <a:off x="4952609" y="1843576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929" name="Google Shape;1929;p8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930" name="Google Shape;1930;p8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31" name="Google Shape;1931;p86"/>
          <p:cNvSpPr/>
          <p:nvPr/>
        </p:nvSpPr>
        <p:spPr>
          <a:xfrm>
            <a:off x="3970467" y="1485239"/>
            <a:ext cx="716756" cy="454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2" name="Google Shape;1932;p86"/>
          <p:cNvSpPr/>
          <p:nvPr/>
        </p:nvSpPr>
        <p:spPr>
          <a:xfrm>
            <a:off x="7484243" y="2417627"/>
            <a:ext cx="427583" cy="5120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3" name="Google Shape;1933;p86"/>
          <p:cNvSpPr/>
          <p:nvPr/>
        </p:nvSpPr>
        <p:spPr>
          <a:xfrm>
            <a:off x="9673571" y="5142889"/>
            <a:ext cx="1269078" cy="454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Ошибка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4" name="Google Shape;1934;p86"/>
          <p:cNvSpPr txBox="1"/>
          <p:nvPr/>
        </p:nvSpPr>
        <p:spPr>
          <a:xfrm>
            <a:off x="4973739" y="4781871"/>
            <a:ext cx="4577075" cy="132058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1935" name="Google Shape;1935;p86"/>
          <p:cNvGrpSpPr/>
          <p:nvPr/>
        </p:nvGrpSpPr>
        <p:grpSpPr>
          <a:xfrm>
            <a:off x="5291227" y="1300091"/>
            <a:ext cx="3388233" cy="2567418"/>
            <a:chOff x="7000576" y="1302829"/>
            <a:chExt cx="3800064" cy="2879482"/>
          </a:xfrm>
        </p:grpSpPr>
        <p:pic>
          <p:nvPicPr>
            <p:cNvPr id="1936" name="Google Shape;1936;p8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7000576" y="13028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37" name="Google Shape;1937;p8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0800000">
              <a:off x="7152976" y="14552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38" name="Google Shape;1938;p8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0800000">
              <a:off x="7305376" y="16076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39" name="Google Shape;1939;p8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0800000">
              <a:off x="7457776" y="17600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40" name="Google Shape;1940;p8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10176" y="1912429"/>
              <a:ext cx="3190464" cy="2269882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941" name="Google Shape;1941;p86"/>
          <p:cNvSpPr/>
          <p:nvPr/>
        </p:nvSpPr>
        <p:spPr>
          <a:xfrm>
            <a:off x="9378409" y="1296323"/>
            <a:ext cx="2235736" cy="51507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942" name="Google Shape;1942;p86"/>
          <p:cNvCxnSpPr>
            <a:stCxn id="1924" idx="3"/>
            <a:endCxn id="1927" idx="2"/>
          </p:cNvCxnSpPr>
          <p:nvPr/>
        </p:nvCxnSpPr>
        <p:spPr>
          <a:xfrm>
            <a:off x="3202641" y="2583800"/>
            <a:ext cx="425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3" name="Google Shape;1943;p86"/>
          <p:cNvCxnSpPr>
            <a:stCxn id="1927" idx="0"/>
          </p:cNvCxnSpPr>
          <p:nvPr/>
        </p:nvCxnSpPr>
        <p:spPr>
          <a:xfrm>
            <a:off x="4891299" y="2583800"/>
            <a:ext cx="344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4" name="Google Shape;1944;p86"/>
          <p:cNvCxnSpPr>
            <a:stCxn id="1925" idx="3"/>
            <a:endCxn id="1922" idx="1"/>
          </p:cNvCxnSpPr>
          <p:nvPr/>
        </p:nvCxnSpPr>
        <p:spPr>
          <a:xfrm flipH="1" rot="10800000">
            <a:off x="3202641" y="5352166"/>
            <a:ext cx="1563000" cy="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5" name="Google Shape;1945;p86"/>
          <p:cNvCxnSpPr>
            <a:endCxn id="1922" idx="0"/>
          </p:cNvCxnSpPr>
          <p:nvPr/>
        </p:nvCxnSpPr>
        <p:spPr>
          <a:xfrm>
            <a:off x="7177137" y="3867405"/>
            <a:ext cx="0" cy="68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946" name="Google Shape;1946;p86"/>
          <p:cNvGrpSpPr/>
          <p:nvPr/>
        </p:nvGrpSpPr>
        <p:grpSpPr>
          <a:xfrm>
            <a:off x="1205810" y="1064420"/>
            <a:ext cx="1368240" cy="515079"/>
            <a:chOff x="1358673" y="815981"/>
            <a:chExt cx="1389864" cy="523220"/>
          </a:xfrm>
        </p:grpSpPr>
        <p:sp>
          <p:nvSpPr>
            <p:cNvPr id="1947" name="Google Shape;1947;p86"/>
            <p:cNvSpPr/>
            <p:nvPr/>
          </p:nvSpPr>
          <p:spPr>
            <a:xfrm>
              <a:off x="1358673" y="830155"/>
              <a:ext cx="95250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Вход 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8" name="Google Shape;1948;p86"/>
            <p:cNvSpPr txBox="1"/>
            <p:nvPr/>
          </p:nvSpPr>
          <p:spPr>
            <a:xfrm>
              <a:off x="2216853" y="815981"/>
              <a:ext cx="531684" cy="52322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1949" name="Google Shape;1949;p86"/>
          <p:cNvGrpSpPr/>
          <p:nvPr/>
        </p:nvGrpSpPr>
        <p:grpSpPr>
          <a:xfrm>
            <a:off x="560147" y="3814105"/>
            <a:ext cx="2474491" cy="515079"/>
            <a:chOff x="752331" y="3620141"/>
            <a:chExt cx="2513599" cy="523220"/>
          </a:xfrm>
        </p:grpSpPr>
        <p:sp>
          <p:nvSpPr>
            <p:cNvPr id="1950" name="Google Shape;1950;p86"/>
            <p:cNvSpPr/>
            <p:nvPr/>
          </p:nvSpPr>
          <p:spPr>
            <a:xfrm>
              <a:off x="752331" y="3679838"/>
              <a:ext cx="1931786" cy="440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Ground-Truth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51" name="Google Shape;1951;p86"/>
            <p:cNvSpPr txBox="1"/>
            <p:nvPr/>
          </p:nvSpPr>
          <p:spPr>
            <a:xfrm>
              <a:off x="2748673" y="3620141"/>
              <a:ext cx="517257" cy="52322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1952" name="Google Shape;1952;p86"/>
          <p:cNvGrpSpPr/>
          <p:nvPr/>
        </p:nvGrpSpPr>
        <p:grpSpPr>
          <a:xfrm>
            <a:off x="5131244" y="725244"/>
            <a:ext cx="3164662" cy="515079"/>
            <a:chOff x="5707325" y="458544"/>
            <a:chExt cx="3214678" cy="523220"/>
          </a:xfrm>
        </p:grpSpPr>
        <p:sp>
          <p:nvSpPr>
            <p:cNvPr id="1953" name="Google Shape;1953;p86"/>
            <p:cNvSpPr/>
            <p:nvPr/>
          </p:nvSpPr>
          <p:spPr>
            <a:xfrm>
              <a:off x="5707325" y="519005"/>
              <a:ext cx="21820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Предсказание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54" name="Google Shape;1954;p86"/>
            <p:cNvSpPr txBox="1"/>
            <p:nvPr/>
          </p:nvSpPr>
          <p:spPr>
            <a:xfrm>
              <a:off x="7858507" y="458544"/>
              <a:ext cx="1063496" cy="52322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sp>
        <p:nvSpPr>
          <p:cNvPr id="1955" name="Google Shape;1955;p86"/>
          <p:cNvSpPr/>
          <p:nvPr/>
        </p:nvSpPr>
        <p:spPr>
          <a:xfrm>
            <a:off x="2641186" y="5348587"/>
            <a:ext cx="126509" cy="133262"/>
          </a:xfrm>
          <a:prstGeom prst="rect">
            <a:avLst/>
          </a:prstGeom>
          <a:solidFill>
            <a:srgbClr val="7F7F7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6" name="Google Shape;1956;p86"/>
          <p:cNvSpPr/>
          <p:nvPr/>
        </p:nvSpPr>
        <p:spPr>
          <a:xfrm>
            <a:off x="8072670" y="2865403"/>
            <a:ext cx="126509" cy="133262"/>
          </a:xfrm>
          <a:prstGeom prst="rect">
            <a:avLst/>
          </a:prstGeom>
          <a:solidFill>
            <a:srgbClr val="7F7F7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7" name="Google Shape;1957;p86"/>
          <p:cNvSpPr/>
          <p:nvPr/>
        </p:nvSpPr>
        <p:spPr>
          <a:xfrm>
            <a:off x="2512111" y="5442164"/>
            <a:ext cx="384657" cy="3693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833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958" name="Google Shape;1958;p86"/>
          <p:cNvSpPr/>
          <p:nvPr/>
        </p:nvSpPr>
        <p:spPr>
          <a:xfrm>
            <a:off x="7958105" y="2940572"/>
            <a:ext cx="384657" cy="3693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819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87"/>
          <p:cNvSpPr txBox="1"/>
          <p:nvPr>
            <p:ph type="title"/>
          </p:nvPr>
        </p:nvSpPr>
        <p:spPr>
          <a:xfrm>
            <a:off x="0" y="2681794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МЕТОДЫ УЛУЧШЕНИЯ FCN МОДЕЛИ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8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UPSCALE</a:t>
            </a:r>
            <a:endParaRPr/>
          </a:p>
        </p:txBody>
      </p:sp>
      <p:pic>
        <p:nvPicPr>
          <p:cNvPr id="1970" name="Google Shape;1970;p88"/>
          <p:cNvPicPr preferRelativeResize="0"/>
          <p:nvPr/>
        </p:nvPicPr>
        <p:blipFill rotWithShape="1">
          <a:blip r:embed="rId3">
            <a:alphaModFix/>
          </a:blip>
          <a:srcRect b="0" l="13658" r="8933" t="0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1" name="Google Shape;1971;p88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8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UPSCALE</a:t>
            </a:r>
            <a:endParaRPr/>
          </a:p>
        </p:txBody>
      </p:sp>
      <p:pic>
        <p:nvPicPr>
          <p:cNvPr id="1978" name="Google Shape;1978;p89"/>
          <p:cNvPicPr preferRelativeResize="0"/>
          <p:nvPr/>
        </p:nvPicPr>
        <p:blipFill rotWithShape="1">
          <a:blip r:embed="rId3">
            <a:alphaModFix/>
          </a:blip>
          <a:srcRect b="0" l="13658" r="8933" t="0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9" name="Google Shape;1979;p89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0" name="Google Shape;1980;p89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1" name="Google Shape;1981;p89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2" name="Google Shape;1982;p89"/>
          <p:cNvSpPr/>
          <p:nvPr/>
        </p:nvSpPr>
        <p:spPr>
          <a:xfrm>
            <a:off x="5371900" y="538230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3" name="Google Shape;1983;p89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9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UPSCALE</a:t>
            </a:r>
            <a:endParaRPr/>
          </a:p>
        </p:txBody>
      </p:sp>
      <p:pic>
        <p:nvPicPr>
          <p:cNvPr id="1990" name="Google Shape;1990;p90"/>
          <p:cNvPicPr preferRelativeResize="0"/>
          <p:nvPr/>
        </p:nvPicPr>
        <p:blipFill rotWithShape="1">
          <a:blip r:embed="rId3">
            <a:alphaModFix/>
          </a:blip>
          <a:srcRect b="0" l="13658" r="8933" t="0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1" name="Google Shape;1991;p90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2" name="Google Shape;1992;p90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3" name="Google Shape;1993;p90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4" name="Google Shape;1994;p90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5" name="Google Shape;1995;p90"/>
          <p:cNvSpPr/>
          <p:nvPr/>
        </p:nvSpPr>
        <p:spPr>
          <a:xfrm>
            <a:off x="5371900" y="538230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6" name="Google Shape;1996;p90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7" name="Google Shape;1997;p90"/>
          <p:cNvSpPr/>
          <p:nvPr/>
        </p:nvSpPr>
        <p:spPr>
          <a:xfrm>
            <a:off x="5371900" y="592522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8" name="Google Shape;1998;p90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9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UPSCALE</a:t>
            </a:r>
            <a:endParaRPr/>
          </a:p>
        </p:txBody>
      </p:sp>
      <p:pic>
        <p:nvPicPr>
          <p:cNvPr id="2005" name="Google Shape;2005;p91"/>
          <p:cNvPicPr preferRelativeResize="0"/>
          <p:nvPr/>
        </p:nvPicPr>
        <p:blipFill rotWithShape="1">
          <a:blip r:embed="rId3">
            <a:alphaModFix/>
          </a:blip>
          <a:srcRect b="0" l="13658" r="8933" t="0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6" name="Google Shape;2006;p91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7" name="Google Shape;2007;p91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8" name="Google Shape;2008;p91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9" name="Google Shape;2009;p91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0" name="Google Shape;2010;p91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1" name="Google Shape;2011;p91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2" name="Google Shape;2012;p91"/>
          <p:cNvSpPr/>
          <p:nvPr/>
        </p:nvSpPr>
        <p:spPr>
          <a:xfrm>
            <a:off x="5371900" y="538230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3" name="Google Shape;2013;p91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4" name="Google Shape;2014;p91"/>
          <p:cNvSpPr/>
          <p:nvPr/>
        </p:nvSpPr>
        <p:spPr>
          <a:xfrm>
            <a:off x="5371900" y="592522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5" name="Google Shape;2015;p91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9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UPSCALE</a:t>
            </a:r>
            <a:endParaRPr/>
          </a:p>
        </p:txBody>
      </p:sp>
      <p:pic>
        <p:nvPicPr>
          <p:cNvPr id="2022" name="Google Shape;2022;p92"/>
          <p:cNvPicPr preferRelativeResize="0"/>
          <p:nvPr/>
        </p:nvPicPr>
        <p:blipFill rotWithShape="1">
          <a:blip r:embed="rId3">
            <a:alphaModFix/>
          </a:blip>
          <a:srcRect b="0" l="13658" r="8933" t="0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3" name="Google Shape;2023;p92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4" name="Google Shape;2024;p92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5" name="Google Shape;2025;p92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6" name="Google Shape;2026;p92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7" name="Google Shape;2027;p92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8" name="Google Shape;2028;p92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9" name="Google Shape;2029;p92"/>
          <p:cNvSpPr/>
          <p:nvPr/>
        </p:nvSpPr>
        <p:spPr>
          <a:xfrm>
            <a:off x="6843440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0" name="Google Shape;2030;p92"/>
          <p:cNvSpPr/>
          <p:nvPr/>
        </p:nvSpPr>
        <p:spPr>
          <a:xfrm>
            <a:off x="5371900" y="538230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1" name="Google Shape;2031;p92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2" name="Google Shape;2032;p92"/>
          <p:cNvSpPr/>
          <p:nvPr/>
        </p:nvSpPr>
        <p:spPr>
          <a:xfrm>
            <a:off x="5371900" y="592522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3" name="Google Shape;2033;p92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В КОМПЬЮТЕРНОМ ЗРЕНИИ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12" y="2232966"/>
            <a:ext cx="3700979" cy="381762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9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UPSCALE</a:t>
            </a:r>
            <a:endParaRPr/>
          </a:p>
        </p:txBody>
      </p:sp>
      <p:pic>
        <p:nvPicPr>
          <p:cNvPr id="2040" name="Google Shape;2040;p93"/>
          <p:cNvPicPr preferRelativeResize="0"/>
          <p:nvPr/>
        </p:nvPicPr>
        <p:blipFill rotWithShape="1">
          <a:blip r:embed="rId3">
            <a:alphaModFix/>
          </a:blip>
          <a:srcRect b="0" l="13658" r="8933" t="0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1" name="Google Shape;2041;p93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2" name="Google Shape;2042;p93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3" name="Google Shape;2043;p93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4" name="Google Shape;2044;p93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5" name="Google Shape;2045;p93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6" name="Google Shape;2046;p93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7" name="Google Shape;2047;p93"/>
          <p:cNvSpPr/>
          <p:nvPr/>
        </p:nvSpPr>
        <p:spPr>
          <a:xfrm>
            <a:off x="6843440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8" name="Google Shape;2048;p93"/>
          <p:cNvSpPr/>
          <p:nvPr/>
        </p:nvSpPr>
        <p:spPr>
          <a:xfrm>
            <a:off x="7135064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9" name="Google Shape;2049;p93"/>
          <p:cNvSpPr/>
          <p:nvPr/>
        </p:nvSpPr>
        <p:spPr>
          <a:xfrm>
            <a:off x="7417850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0" name="Google Shape;2050;p93"/>
          <p:cNvSpPr/>
          <p:nvPr/>
        </p:nvSpPr>
        <p:spPr>
          <a:xfrm>
            <a:off x="5371900" y="538230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1" name="Google Shape;2051;p93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2" name="Google Shape;2052;p93"/>
          <p:cNvSpPr/>
          <p:nvPr/>
        </p:nvSpPr>
        <p:spPr>
          <a:xfrm>
            <a:off x="5371900" y="592522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3" name="Google Shape;2053;p93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9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UPSCALE</a:t>
            </a:r>
            <a:endParaRPr/>
          </a:p>
        </p:txBody>
      </p:sp>
      <p:pic>
        <p:nvPicPr>
          <p:cNvPr id="2060" name="Google Shape;2060;p94"/>
          <p:cNvPicPr preferRelativeResize="0"/>
          <p:nvPr/>
        </p:nvPicPr>
        <p:blipFill rotWithShape="1">
          <a:blip r:embed="rId3">
            <a:alphaModFix/>
          </a:blip>
          <a:srcRect b="0" l="13658" r="8933" t="0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1" name="Google Shape;2061;p94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2" name="Google Shape;2062;p94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3" name="Google Shape;2063;p94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4" name="Google Shape;2064;p94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5" name="Google Shape;2065;p94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6" name="Google Shape;2066;p94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7" name="Google Shape;2067;p94"/>
          <p:cNvSpPr/>
          <p:nvPr/>
        </p:nvSpPr>
        <p:spPr>
          <a:xfrm>
            <a:off x="6843440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8" name="Google Shape;2068;p94"/>
          <p:cNvSpPr/>
          <p:nvPr/>
        </p:nvSpPr>
        <p:spPr>
          <a:xfrm>
            <a:off x="7135064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9" name="Google Shape;2069;p94"/>
          <p:cNvSpPr/>
          <p:nvPr/>
        </p:nvSpPr>
        <p:spPr>
          <a:xfrm>
            <a:off x="7417850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0" name="Google Shape;2070;p94"/>
          <p:cNvSpPr/>
          <p:nvPr/>
        </p:nvSpPr>
        <p:spPr>
          <a:xfrm>
            <a:off x="7813780" y="3108729"/>
            <a:ext cx="168631" cy="620555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1" name="Google Shape;2071;p94"/>
          <p:cNvSpPr/>
          <p:nvPr/>
        </p:nvSpPr>
        <p:spPr>
          <a:xfrm>
            <a:off x="5371900" y="538230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2" name="Google Shape;2072;p94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3" name="Google Shape;2073;p94"/>
          <p:cNvSpPr/>
          <p:nvPr/>
        </p:nvSpPr>
        <p:spPr>
          <a:xfrm>
            <a:off x="5371900" y="592522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4" name="Google Shape;2074;p94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9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FCN + UPSCALE</a:t>
            </a:r>
            <a:endParaRPr/>
          </a:p>
        </p:txBody>
      </p:sp>
      <p:pic>
        <p:nvPicPr>
          <p:cNvPr id="2081" name="Google Shape;2081;p95"/>
          <p:cNvPicPr preferRelativeResize="0"/>
          <p:nvPr/>
        </p:nvPicPr>
        <p:blipFill rotWithShape="1">
          <a:blip r:embed="rId3">
            <a:alphaModFix/>
          </a:blip>
          <a:srcRect b="0" l="13658" r="8933" t="0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2" name="Google Shape;2082;p95"/>
          <p:cNvPicPr preferRelativeResize="0"/>
          <p:nvPr/>
        </p:nvPicPr>
        <p:blipFill rotWithShape="1">
          <a:blip r:embed="rId4">
            <a:alphaModFix/>
          </a:blip>
          <a:srcRect b="0" l="13658" r="8933" t="0"/>
          <a:stretch/>
        </p:blipFill>
        <p:spPr>
          <a:xfrm>
            <a:off x="9371565" y="2190524"/>
            <a:ext cx="2553735" cy="23471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3" name="Google Shape;2083;p95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4" name="Google Shape;2084;p95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5" name="Google Shape;2085;p95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6" name="Google Shape;2086;p95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7" name="Google Shape;2087;p95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8" name="Google Shape;2088;p95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9" name="Google Shape;2089;p95"/>
          <p:cNvSpPr/>
          <p:nvPr/>
        </p:nvSpPr>
        <p:spPr>
          <a:xfrm>
            <a:off x="6843440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0" name="Google Shape;2090;p95"/>
          <p:cNvSpPr/>
          <p:nvPr/>
        </p:nvSpPr>
        <p:spPr>
          <a:xfrm>
            <a:off x="7135064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1" name="Google Shape;2091;p95"/>
          <p:cNvSpPr/>
          <p:nvPr/>
        </p:nvSpPr>
        <p:spPr>
          <a:xfrm>
            <a:off x="7417850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2" name="Google Shape;2092;p95"/>
          <p:cNvSpPr/>
          <p:nvPr/>
        </p:nvSpPr>
        <p:spPr>
          <a:xfrm>
            <a:off x="7813780" y="3108729"/>
            <a:ext cx="168631" cy="620555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3" name="Google Shape;2093;p95"/>
          <p:cNvSpPr/>
          <p:nvPr/>
        </p:nvSpPr>
        <p:spPr>
          <a:xfrm>
            <a:off x="8113283" y="165860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4" name="Google Shape;2094;p95"/>
          <p:cNvSpPr/>
          <p:nvPr/>
        </p:nvSpPr>
        <p:spPr>
          <a:xfrm>
            <a:off x="5371900" y="538230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5" name="Google Shape;2095;p95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6" name="Google Shape;2096;p95"/>
          <p:cNvSpPr/>
          <p:nvPr/>
        </p:nvSpPr>
        <p:spPr>
          <a:xfrm>
            <a:off x="5371900" y="592522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7" name="Google Shape;2097;p95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8" name="Google Shape;2098;p95"/>
          <p:cNvSpPr/>
          <p:nvPr/>
        </p:nvSpPr>
        <p:spPr>
          <a:xfrm>
            <a:off x="7371959" y="938181"/>
            <a:ext cx="12554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Upscale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99" name="Google Shape;2099;p95"/>
          <p:cNvCxnSpPr/>
          <p:nvPr/>
        </p:nvCxnSpPr>
        <p:spPr>
          <a:xfrm>
            <a:off x="8046897" y="1464948"/>
            <a:ext cx="0" cy="55253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96"/>
          <p:cNvSpPr/>
          <p:nvPr/>
        </p:nvSpPr>
        <p:spPr>
          <a:xfrm>
            <a:off x="0" y="839755"/>
            <a:ext cx="12192000" cy="6018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6" name="Google Shape;2106;p9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СО СТРАЙДОМ</a:t>
            </a:r>
            <a:endParaRPr/>
          </a:p>
        </p:txBody>
      </p:sp>
      <p:pic>
        <p:nvPicPr>
          <p:cNvPr id="2107" name="Google Shape;210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488" y="1943892"/>
            <a:ext cx="3868662" cy="4106490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96"/>
          <p:cNvSpPr/>
          <p:nvPr/>
        </p:nvSpPr>
        <p:spPr>
          <a:xfrm>
            <a:off x="1387125" y="1045501"/>
            <a:ext cx="18678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Conv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Шаг окна: 1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97"/>
          <p:cNvSpPr/>
          <p:nvPr/>
        </p:nvSpPr>
        <p:spPr>
          <a:xfrm>
            <a:off x="0" y="839755"/>
            <a:ext cx="12192000" cy="6018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5" name="Google Shape;2115;p9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СО СТРАЙДОМ</a:t>
            </a:r>
            <a:endParaRPr/>
          </a:p>
        </p:txBody>
      </p:sp>
      <p:pic>
        <p:nvPicPr>
          <p:cNvPr id="2116" name="Google Shape;211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1870" y="1943893"/>
            <a:ext cx="4192042" cy="410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9488" y="1943892"/>
            <a:ext cx="3868662" cy="4106490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97"/>
          <p:cNvSpPr/>
          <p:nvPr/>
        </p:nvSpPr>
        <p:spPr>
          <a:xfrm>
            <a:off x="1387125" y="1045501"/>
            <a:ext cx="18678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Conv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Шаг окна: 1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9" name="Google Shape;2119;p97"/>
          <p:cNvSpPr/>
          <p:nvPr/>
        </p:nvSpPr>
        <p:spPr>
          <a:xfrm>
            <a:off x="6389198" y="1045501"/>
            <a:ext cx="193514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Strided Conv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Шаг окна: </a:t>
            </a: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9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 СО СТРАЙДОМ</a:t>
            </a:r>
            <a:endParaRPr/>
          </a:p>
        </p:txBody>
      </p:sp>
      <p:pic>
        <p:nvPicPr>
          <p:cNvPr id="2126" name="Google Shape;2126;p98"/>
          <p:cNvPicPr preferRelativeResize="0"/>
          <p:nvPr/>
        </p:nvPicPr>
        <p:blipFill rotWithShape="1">
          <a:blip r:embed="rId3">
            <a:alphaModFix/>
          </a:blip>
          <a:srcRect b="0" l="13658" r="8933" t="0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7" name="Google Shape;2127;p98"/>
          <p:cNvPicPr preferRelativeResize="0"/>
          <p:nvPr/>
        </p:nvPicPr>
        <p:blipFill rotWithShape="1">
          <a:blip r:embed="rId4">
            <a:alphaModFix/>
          </a:blip>
          <a:srcRect b="0" l="13658" r="8933" t="0"/>
          <a:stretch/>
        </p:blipFill>
        <p:spPr>
          <a:xfrm>
            <a:off x="9371565" y="2190524"/>
            <a:ext cx="2553735" cy="23471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8" name="Google Shape;2128;p98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9" name="Google Shape;2129;p98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0" name="Google Shape;2130;p98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1" name="Google Shape;2131;p98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38E6EA"/>
          </a:solidFill>
          <a:ln cap="flat" cmpd="sng" w="12700">
            <a:solidFill>
              <a:srgbClr val="0E6D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2" name="Google Shape;2132;p98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3" name="Google Shape;2133;p98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4" name="Google Shape;2134;p98"/>
          <p:cNvSpPr/>
          <p:nvPr/>
        </p:nvSpPr>
        <p:spPr>
          <a:xfrm>
            <a:off x="6843440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38E6EA"/>
          </a:solidFill>
          <a:ln cap="flat" cmpd="sng" w="12700">
            <a:solidFill>
              <a:srgbClr val="0E6D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5" name="Google Shape;2135;p98"/>
          <p:cNvSpPr/>
          <p:nvPr/>
        </p:nvSpPr>
        <p:spPr>
          <a:xfrm>
            <a:off x="7135064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6" name="Google Shape;2136;p98"/>
          <p:cNvSpPr/>
          <p:nvPr/>
        </p:nvSpPr>
        <p:spPr>
          <a:xfrm>
            <a:off x="7417850" y="315211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7" name="Google Shape;2137;p98"/>
          <p:cNvSpPr/>
          <p:nvPr/>
        </p:nvSpPr>
        <p:spPr>
          <a:xfrm>
            <a:off x="7813780" y="3108729"/>
            <a:ext cx="168631" cy="620555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8" name="Google Shape;2138;p98"/>
          <p:cNvSpPr/>
          <p:nvPr/>
        </p:nvSpPr>
        <p:spPr>
          <a:xfrm>
            <a:off x="8113283" y="165860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9" name="Google Shape;2139;p98"/>
          <p:cNvSpPr/>
          <p:nvPr/>
        </p:nvSpPr>
        <p:spPr>
          <a:xfrm>
            <a:off x="5371900" y="538230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0" name="Google Shape;2140;p98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1" name="Google Shape;2141;p98"/>
          <p:cNvSpPr/>
          <p:nvPr/>
        </p:nvSpPr>
        <p:spPr>
          <a:xfrm>
            <a:off x="5371900" y="5925227"/>
            <a:ext cx="36599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Strided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2" name="Google Shape;2142;p98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fmla="val 38174" name="adj"/>
            </a:avLst>
          </a:prstGeom>
          <a:solidFill>
            <a:srgbClr val="38E6EA"/>
          </a:solidFill>
          <a:ln cap="flat" cmpd="sng" w="12700">
            <a:solidFill>
              <a:srgbClr val="0E6D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3" name="Google Shape;2143;p98"/>
          <p:cNvSpPr/>
          <p:nvPr/>
        </p:nvSpPr>
        <p:spPr>
          <a:xfrm>
            <a:off x="7371959" y="938181"/>
            <a:ext cx="12554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Upscale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44" name="Google Shape;2144;p98"/>
          <p:cNvCxnSpPr/>
          <p:nvPr/>
        </p:nvCxnSpPr>
        <p:spPr>
          <a:xfrm>
            <a:off x="8046897" y="1464948"/>
            <a:ext cx="0" cy="55253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9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СЛОИ ДЛЯ ПОВЫШЕНИЯ РАЗРЕШЕНИЯ</a:t>
            </a:r>
            <a:endParaRPr/>
          </a:p>
        </p:txBody>
      </p:sp>
      <p:sp>
        <p:nvSpPr>
          <p:cNvPr id="2151" name="Google Shape;2151;p99"/>
          <p:cNvSpPr/>
          <p:nvPr/>
        </p:nvSpPr>
        <p:spPr>
          <a:xfrm>
            <a:off x="1336720" y="137285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2" name="Google Shape;2152;p99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3" name="Google Shape;2153;p99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4" name="Google Shape;2154;p99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5" name="Google Shape;2155;p99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6" name="Google Shape;2156;p99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7" name="Google Shape;2157;p99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8" name="Google Shape;2158;p99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9" name="Google Shape;2159;p99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0" name="Google Shape;2160;p99"/>
          <p:cNvSpPr/>
          <p:nvPr/>
        </p:nvSpPr>
        <p:spPr>
          <a:xfrm>
            <a:off x="4047925" y="460125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1" name="Google Shape;2161;p99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2" name="Google Shape;2162;p99"/>
          <p:cNvSpPr/>
          <p:nvPr/>
        </p:nvSpPr>
        <p:spPr>
          <a:xfrm>
            <a:off x="4047925" y="514417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3" name="Google Shape;2163;p99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0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СЛОИ ДЛЯ ПОВЫШЕНИЯ РАЗРЕШЕНИЯ</a:t>
            </a:r>
            <a:endParaRPr/>
          </a:p>
        </p:txBody>
      </p:sp>
      <p:sp>
        <p:nvSpPr>
          <p:cNvPr id="2170" name="Google Shape;2170;p100"/>
          <p:cNvSpPr/>
          <p:nvPr/>
        </p:nvSpPr>
        <p:spPr>
          <a:xfrm>
            <a:off x="1336720" y="137285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1" name="Google Shape;2171;p100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2" name="Google Shape;2172;p100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3" name="Google Shape;2173;p100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4" name="Google Shape;2174;p100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5" name="Google Shape;2175;p100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6" name="Google Shape;2176;p100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7" name="Google Shape;2177;p100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8" name="Google Shape;2178;p100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9" name="Google Shape;2179;p100"/>
          <p:cNvSpPr/>
          <p:nvPr/>
        </p:nvSpPr>
        <p:spPr>
          <a:xfrm>
            <a:off x="5953267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0" name="Google Shape;2180;p100"/>
          <p:cNvSpPr/>
          <p:nvPr/>
        </p:nvSpPr>
        <p:spPr>
          <a:xfrm>
            <a:off x="4047925" y="460125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1" name="Google Shape;2181;p100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2" name="Google Shape;2182;p100"/>
          <p:cNvSpPr/>
          <p:nvPr/>
        </p:nvSpPr>
        <p:spPr>
          <a:xfrm>
            <a:off x="4047925" y="514417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3" name="Google Shape;2183;p100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4" name="Google Shape;2184;p100"/>
          <p:cNvSpPr/>
          <p:nvPr/>
        </p:nvSpPr>
        <p:spPr>
          <a:xfrm>
            <a:off x="4047925" y="5668052"/>
            <a:ext cx="46378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</a:t>
            </a: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Unpooling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/ </a:t>
            </a: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Upconv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5" name="Google Shape;2185;p100"/>
          <p:cNvSpPr/>
          <p:nvPr/>
        </p:nvSpPr>
        <p:spPr>
          <a:xfrm>
            <a:off x="3643928" y="5738585"/>
            <a:ext cx="338160" cy="361950"/>
          </a:xfrm>
          <a:prstGeom prst="cube">
            <a:avLst>
              <a:gd fmla="val 38174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0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СЛОИ ДЛЯ ПОВЫШЕНИЯ РАЗРЕШЕНИЯ</a:t>
            </a:r>
            <a:endParaRPr/>
          </a:p>
        </p:txBody>
      </p:sp>
      <p:sp>
        <p:nvSpPr>
          <p:cNvPr id="2192" name="Google Shape;2192;p101"/>
          <p:cNvSpPr/>
          <p:nvPr/>
        </p:nvSpPr>
        <p:spPr>
          <a:xfrm>
            <a:off x="1336720" y="137285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3" name="Google Shape;2193;p101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4" name="Google Shape;2194;p101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5" name="Google Shape;2195;p101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6" name="Google Shape;2196;p101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7" name="Google Shape;2197;p101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8" name="Google Shape;2198;p101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9" name="Google Shape;2199;p101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0" name="Google Shape;2200;p101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1" name="Google Shape;2201;p101"/>
          <p:cNvSpPr/>
          <p:nvPr/>
        </p:nvSpPr>
        <p:spPr>
          <a:xfrm>
            <a:off x="5953267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2" name="Google Shape;2202;p101"/>
          <p:cNvSpPr/>
          <p:nvPr/>
        </p:nvSpPr>
        <p:spPr>
          <a:xfrm>
            <a:off x="6588644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3" name="Google Shape;2203;p101"/>
          <p:cNvSpPr/>
          <p:nvPr/>
        </p:nvSpPr>
        <p:spPr>
          <a:xfrm>
            <a:off x="7225681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4" name="Google Shape;2204;p101"/>
          <p:cNvSpPr/>
          <p:nvPr/>
        </p:nvSpPr>
        <p:spPr>
          <a:xfrm>
            <a:off x="4047925" y="460125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5" name="Google Shape;2205;p101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6" name="Google Shape;2206;p101"/>
          <p:cNvSpPr/>
          <p:nvPr/>
        </p:nvSpPr>
        <p:spPr>
          <a:xfrm>
            <a:off x="4047925" y="514417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7" name="Google Shape;2207;p101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8" name="Google Shape;2208;p101"/>
          <p:cNvSpPr/>
          <p:nvPr/>
        </p:nvSpPr>
        <p:spPr>
          <a:xfrm>
            <a:off x="4047925" y="5668052"/>
            <a:ext cx="46378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</a:t>
            </a: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Unpooling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/ </a:t>
            </a: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Upconv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9" name="Google Shape;2209;p101"/>
          <p:cNvSpPr/>
          <p:nvPr/>
        </p:nvSpPr>
        <p:spPr>
          <a:xfrm>
            <a:off x="3643928" y="5738585"/>
            <a:ext cx="338160" cy="361950"/>
          </a:xfrm>
          <a:prstGeom prst="cube">
            <a:avLst>
              <a:gd fmla="val 38174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0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СЛОИ ДЛЯ ПОВЫШЕНИЯ РАЗРЕШЕНИЯ</a:t>
            </a:r>
            <a:endParaRPr/>
          </a:p>
        </p:txBody>
      </p:sp>
      <p:sp>
        <p:nvSpPr>
          <p:cNvPr id="2216" name="Google Shape;2216;p102"/>
          <p:cNvSpPr/>
          <p:nvPr/>
        </p:nvSpPr>
        <p:spPr>
          <a:xfrm>
            <a:off x="1336720" y="137285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7" name="Google Shape;2217;p102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8" name="Google Shape;2218;p102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9" name="Google Shape;2219;p102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0" name="Google Shape;2220;p102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1" name="Google Shape;2221;p102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2" name="Google Shape;2222;p102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3" name="Google Shape;2223;p102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4" name="Google Shape;2224;p102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5" name="Google Shape;2225;p102"/>
          <p:cNvSpPr/>
          <p:nvPr/>
        </p:nvSpPr>
        <p:spPr>
          <a:xfrm>
            <a:off x="5953267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6" name="Google Shape;2226;p102"/>
          <p:cNvSpPr/>
          <p:nvPr/>
        </p:nvSpPr>
        <p:spPr>
          <a:xfrm>
            <a:off x="6588644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7" name="Google Shape;2227;p102"/>
          <p:cNvSpPr/>
          <p:nvPr/>
        </p:nvSpPr>
        <p:spPr>
          <a:xfrm>
            <a:off x="7225681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8" name="Google Shape;2228;p102"/>
          <p:cNvSpPr/>
          <p:nvPr/>
        </p:nvSpPr>
        <p:spPr>
          <a:xfrm>
            <a:off x="7864549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9" name="Google Shape;2229;p102"/>
          <p:cNvSpPr/>
          <p:nvPr/>
        </p:nvSpPr>
        <p:spPr>
          <a:xfrm>
            <a:off x="4047925" y="460125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0" name="Google Shape;2230;p102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1" name="Google Shape;2231;p102"/>
          <p:cNvSpPr/>
          <p:nvPr/>
        </p:nvSpPr>
        <p:spPr>
          <a:xfrm>
            <a:off x="4047925" y="514417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2" name="Google Shape;2232;p102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3" name="Google Shape;2233;p102"/>
          <p:cNvSpPr/>
          <p:nvPr/>
        </p:nvSpPr>
        <p:spPr>
          <a:xfrm>
            <a:off x="4047925" y="5668052"/>
            <a:ext cx="46378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</a:t>
            </a: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Unpooling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/ </a:t>
            </a: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Upconv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4" name="Google Shape;2234;p102"/>
          <p:cNvSpPr/>
          <p:nvPr/>
        </p:nvSpPr>
        <p:spPr>
          <a:xfrm>
            <a:off x="3643928" y="5738585"/>
            <a:ext cx="338160" cy="361950"/>
          </a:xfrm>
          <a:prstGeom prst="cube">
            <a:avLst>
              <a:gd fmla="val 38174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В КОМПЬЮТЕРНОМ ЗРЕНИИ</a:t>
            </a: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525187" y="1038550"/>
            <a:ext cx="352269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Детектирование объектов</a:t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12" y="2232966"/>
            <a:ext cx="3700979" cy="381762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31"/>
          <p:cNvSpPr/>
          <p:nvPr/>
        </p:nvSpPr>
        <p:spPr>
          <a:xfrm>
            <a:off x="3210128" y="3881334"/>
            <a:ext cx="642024" cy="1459149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2334638" y="4095341"/>
            <a:ext cx="836416" cy="1656013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1097241" y="3845399"/>
            <a:ext cx="1198487" cy="2205196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891661" y="6030995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1</a:t>
            </a:r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939643" y="5723404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2</a:t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2738322" y="5304470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0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СЛОИ ДЛЯ ПОВЫШЕНИЯ РАЗРЕШЕНИЯ</a:t>
            </a:r>
            <a:endParaRPr/>
          </a:p>
        </p:txBody>
      </p:sp>
      <p:sp>
        <p:nvSpPr>
          <p:cNvPr id="2241" name="Google Shape;2241;p103"/>
          <p:cNvSpPr/>
          <p:nvPr/>
        </p:nvSpPr>
        <p:spPr>
          <a:xfrm>
            <a:off x="1336720" y="137285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2" name="Google Shape;2242;p103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3" name="Google Shape;2243;p103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4" name="Google Shape;2244;p103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5" name="Google Shape;2245;p103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6" name="Google Shape;2246;p103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7" name="Google Shape;2247;p103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8" name="Google Shape;2248;p103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9" name="Google Shape;2249;p103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0" name="Google Shape;2250;p103"/>
          <p:cNvSpPr/>
          <p:nvPr/>
        </p:nvSpPr>
        <p:spPr>
          <a:xfrm>
            <a:off x="5953267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1" name="Google Shape;2251;p103"/>
          <p:cNvSpPr/>
          <p:nvPr/>
        </p:nvSpPr>
        <p:spPr>
          <a:xfrm>
            <a:off x="6588644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2" name="Google Shape;2252;p103"/>
          <p:cNvSpPr/>
          <p:nvPr/>
        </p:nvSpPr>
        <p:spPr>
          <a:xfrm>
            <a:off x="7225681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3" name="Google Shape;2253;p103"/>
          <p:cNvSpPr/>
          <p:nvPr/>
        </p:nvSpPr>
        <p:spPr>
          <a:xfrm>
            <a:off x="7864549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4" name="Google Shape;2254;p103"/>
          <p:cNvSpPr/>
          <p:nvPr/>
        </p:nvSpPr>
        <p:spPr>
          <a:xfrm>
            <a:off x="8474308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5" name="Google Shape;2255;p103"/>
          <p:cNvSpPr/>
          <p:nvPr/>
        </p:nvSpPr>
        <p:spPr>
          <a:xfrm>
            <a:off x="9074383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6" name="Google Shape;2256;p103"/>
          <p:cNvSpPr/>
          <p:nvPr/>
        </p:nvSpPr>
        <p:spPr>
          <a:xfrm>
            <a:off x="4047925" y="460125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7" name="Google Shape;2257;p103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8" name="Google Shape;2258;p103"/>
          <p:cNvSpPr/>
          <p:nvPr/>
        </p:nvSpPr>
        <p:spPr>
          <a:xfrm>
            <a:off x="4047925" y="514417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9" name="Google Shape;2259;p103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0" name="Google Shape;2260;p103"/>
          <p:cNvSpPr/>
          <p:nvPr/>
        </p:nvSpPr>
        <p:spPr>
          <a:xfrm>
            <a:off x="4047925" y="5668052"/>
            <a:ext cx="46378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</a:t>
            </a: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Unpooling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/ </a:t>
            </a: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Upconv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1" name="Google Shape;2261;p103"/>
          <p:cNvSpPr/>
          <p:nvPr/>
        </p:nvSpPr>
        <p:spPr>
          <a:xfrm>
            <a:off x="3643928" y="5738585"/>
            <a:ext cx="338160" cy="361950"/>
          </a:xfrm>
          <a:prstGeom prst="cube">
            <a:avLst>
              <a:gd fmla="val 38174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10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СЛОИ ДЛЯ ПОВЫШЕНИЯ РАЗРЕШЕНИЯ</a:t>
            </a:r>
            <a:endParaRPr/>
          </a:p>
        </p:txBody>
      </p:sp>
      <p:sp>
        <p:nvSpPr>
          <p:cNvPr id="2268" name="Google Shape;2268;p104"/>
          <p:cNvSpPr/>
          <p:nvPr/>
        </p:nvSpPr>
        <p:spPr>
          <a:xfrm>
            <a:off x="1336720" y="137285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9" name="Google Shape;2269;p104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0" name="Google Shape;2270;p104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1" name="Google Shape;2271;p104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2" name="Google Shape;2272;p104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3" name="Google Shape;2273;p104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4" name="Google Shape;2274;p104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5" name="Google Shape;2275;p104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6" name="Google Shape;2276;p104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7" name="Google Shape;2277;p104"/>
          <p:cNvSpPr/>
          <p:nvPr/>
        </p:nvSpPr>
        <p:spPr>
          <a:xfrm>
            <a:off x="5953267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8" name="Google Shape;2278;p104"/>
          <p:cNvSpPr/>
          <p:nvPr/>
        </p:nvSpPr>
        <p:spPr>
          <a:xfrm>
            <a:off x="6588644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9" name="Google Shape;2279;p104"/>
          <p:cNvSpPr/>
          <p:nvPr/>
        </p:nvSpPr>
        <p:spPr>
          <a:xfrm>
            <a:off x="7225681" y="2498769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0" name="Google Shape;2280;p104"/>
          <p:cNvSpPr/>
          <p:nvPr/>
        </p:nvSpPr>
        <p:spPr>
          <a:xfrm>
            <a:off x="7864549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1" name="Google Shape;2281;p104"/>
          <p:cNvSpPr/>
          <p:nvPr/>
        </p:nvSpPr>
        <p:spPr>
          <a:xfrm>
            <a:off x="8474308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2" name="Google Shape;2282;p104"/>
          <p:cNvSpPr/>
          <p:nvPr/>
        </p:nvSpPr>
        <p:spPr>
          <a:xfrm>
            <a:off x="9074383" y="1372853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3" name="Google Shape;2283;p104"/>
          <p:cNvSpPr/>
          <p:nvPr/>
        </p:nvSpPr>
        <p:spPr>
          <a:xfrm>
            <a:off x="9880677" y="1372853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4" name="Google Shape;2284;p104"/>
          <p:cNvSpPr/>
          <p:nvPr/>
        </p:nvSpPr>
        <p:spPr>
          <a:xfrm>
            <a:off x="4047925" y="4601252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Conv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5" name="Google Shape;2285;p104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fmla="val 38174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6" name="Google Shape;2286;p104"/>
          <p:cNvSpPr/>
          <p:nvPr/>
        </p:nvSpPr>
        <p:spPr>
          <a:xfrm>
            <a:off x="4047925" y="5144177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Pooling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7" name="Google Shape;2287;p104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fmla="val 38174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8" name="Google Shape;2288;p104"/>
          <p:cNvSpPr/>
          <p:nvPr/>
        </p:nvSpPr>
        <p:spPr>
          <a:xfrm>
            <a:off x="4047925" y="5668052"/>
            <a:ext cx="46378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</a:t>
            </a: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Unpooling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/ </a:t>
            </a: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Upconv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слоя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9" name="Google Shape;2289;p104"/>
          <p:cNvSpPr/>
          <p:nvPr/>
        </p:nvSpPr>
        <p:spPr>
          <a:xfrm>
            <a:off x="3643928" y="5738585"/>
            <a:ext cx="338160" cy="361950"/>
          </a:xfrm>
          <a:prstGeom prst="cube">
            <a:avLst>
              <a:gd fmla="val 38174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0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UNPOOLING СЛОЙ</a:t>
            </a:r>
            <a:endParaRPr/>
          </a:p>
        </p:txBody>
      </p:sp>
      <p:grpSp>
        <p:nvGrpSpPr>
          <p:cNvPr id="2296" name="Google Shape;2296;p105"/>
          <p:cNvGrpSpPr/>
          <p:nvPr/>
        </p:nvGrpSpPr>
        <p:grpSpPr>
          <a:xfrm>
            <a:off x="2387076" y="1629830"/>
            <a:ext cx="1237055" cy="1241952"/>
            <a:chOff x="6350795" y="1502555"/>
            <a:chExt cx="1202531" cy="1207293"/>
          </a:xfrm>
        </p:grpSpPr>
        <p:sp>
          <p:nvSpPr>
            <p:cNvPr id="2297" name="Google Shape;2297;p105"/>
            <p:cNvSpPr/>
            <p:nvPr/>
          </p:nvSpPr>
          <p:spPr>
            <a:xfrm>
              <a:off x="6362700" y="1520053"/>
              <a:ext cx="588930" cy="588930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8" name="Google Shape;2298;p105"/>
            <p:cNvSpPr/>
            <p:nvPr/>
          </p:nvSpPr>
          <p:spPr>
            <a:xfrm>
              <a:off x="6951630" y="1519108"/>
              <a:ext cx="588930" cy="588930"/>
            </a:xfrm>
            <a:prstGeom prst="rect">
              <a:avLst/>
            </a:prstGeom>
            <a:solidFill>
              <a:srgbClr val="335000"/>
            </a:solidFill>
            <a:ln cap="flat" cmpd="sng" w="25400">
              <a:solidFill>
                <a:srgbClr val="5F9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9" name="Google Shape;2299;p105"/>
            <p:cNvSpPr/>
            <p:nvPr/>
          </p:nvSpPr>
          <p:spPr>
            <a:xfrm>
              <a:off x="6951630" y="2103883"/>
              <a:ext cx="588930" cy="588930"/>
            </a:xfrm>
            <a:prstGeom prst="rect">
              <a:avLst/>
            </a:prstGeom>
            <a:solidFill>
              <a:srgbClr val="760D0D"/>
            </a:solidFill>
            <a:ln cap="flat" cmpd="sng" w="254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0" name="Google Shape;2300;p105"/>
            <p:cNvSpPr/>
            <p:nvPr/>
          </p:nvSpPr>
          <p:spPr>
            <a:xfrm>
              <a:off x="6362700" y="2103883"/>
              <a:ext cx="588930" cy="588930"/>
            </a:xfrm>
            <a:prstGeom prst="rect">
              <a:avLst/>
            </a:prstGeom>
            <a:solidFill>
              <a:srgbClr val="092760"/>
            </a:solidFill>
            <a:ln cap="flat" cmpd="sng" w="254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301" name="Google Shape;2301;p105"/>
            <p:cNvCxnSpPr/>
            <p:nvPr/>
          </p:nvCxnSpPr>
          <p:spPr>
            <a:xfrm>
              <a:off x="6954011" y="1502555"/>
              <a:ext cx="0" cy="120729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2" name="Google Shape;2302;p105"/>
            <p:cNvCxnSpPr/>
            <p:nvPr/>
          </p:nvCxnSpPr>
          <p:spPr>
            <a:xfrm>
              <a:off x="6350795" y="2103883"/>
              <a:ext cx="1202531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03" name="Google Shape;2303;p105"/>
          <p:cNvGrpSpPr/>
          <p:nvPr/>
        </p:nvGrpSpPr>
        <p:grpSpPr>
          <a:xfrm>
            <a:off x="5349479" y="1026786"/>
            <a:ext cx="2446226" cy="2443269"/>
            <a:chOff x="853168" y="3381832"/>
            <a:chExt cx="2377957" cy="2375083"/>
          </a:xfrm>
        </p:grpSpPr>
        <p:sp>
          <p:nvSpPr>
            <p:cNvPr id="2304" name="Google Shape;2304;p105"/>
            <p:cNvSpPr/>
            <p:nvPr/>
          </p:nvSpPr>
          <p:spPr>
            <a:xfrm>
              <a:off x="863847" y="339031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5" name="Google Shape;2305;p105"/>
            <p:cNvSpPr/>
            <p:nvPr/>
          </p:nvSpPr>
          <p:spPr>
            <a:xfrm>
              <a:off x="1452777" y="339031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6" name="Google Shape;2306;p105"/>
            <p:cNvSpPr/>
            <p:nvPr/>
          </p:nvSpPr>
          <p:spPr>
            <a:xfrm>
              <a:off x="1452777" y="397924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7" name="Google Shape;2307;p105"/>
            <p:cNvSpPr/>
            <p:nvPr/>
          </p:nvSpPr>
          <p:spPr>
            <a:xfrm>
              <a:off x="2041585" y="397924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8" name="Google Shape;2308;p105"/>
            <p:cNvSpPr/>
            <p:nvPr/>
          </p:nvSpPr>
          <p:spPr>
            <a:xfrm>
              <a:off x="2041585" y="3390310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9" name="Google Shape;2309;p105"/>
            <p:cNvSpPr/>
            <p:nvPr/>
          </p:nvSpPr>
          <p:spPr>
            <a:xfrm>
              <a:off x="863845" y="397924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0" name="Google Shape;2310;p105"/>
            <p:cNvSpPr/>
            <p:nvPr/>
          </p:nvSpPr>
          <p:spPr>
            <a:xfrm>
              <a:off x="1452552" y="456828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1" name="Google Shape;2311;p105"/>
            <p:cNvSpPr/>
            <p:nvPr/>
          </p:nvSpPr>
          <p:spPr>
            <a:xfrm>
              <a:off x="2041360" y="456828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2" name="Google Shape;2312;p105"/>
            <p:cNvSpPr/>
            <p:nvPr/>
          </p:nvSpPr>
          <p:spPr>
            <a:xfrm>
              <a:off x="863620" y="456828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3" name="Google Shape;2313;p105"/>
            <p:cNvSpPr/>
            <p:nvPr/>
          </p:nvSpPr>
          <p:spPr>
            <a:xfrm>
              <a:off x="2630517" y="339031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4" name="Google Shape;2314;p105"/>
            <p:cNvSpPr/>
            <p:nvPr/>
          </p:nvSpPr>
          <p:spPr>
            <a:xfrm>
              <a:off x="2630515" y="397924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5" name="Google Shape;2315;p105"/>
            <p:cNvSpPr/>
            <p:nvPr/>
          </p:nvSpPr>
          <p:spPr>
            <a:xfrm>
              <a:off x="2630290" y="456828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6" name="Google Shape;2316;p105"/>
            <p:cNvSpPr/>
            <p:nvPr/>
          </p:nvSpPr>
          <p:spPr>
            <a:xfrm>
              <a:off x="2630292" y="5157218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7" name="Google Shape;2317;p105"/>
            <p:cNvSpPr/>
            <p:nvPr/>
          </p:nvSpPr>
          <p:spPr>
            <a:xfrm>
              <a:off x="863622" y="5157218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8" name="Google Shape;2318;p105"/>
            <p:cNvSpPr/>
            <p:nvPr/>
          </p:nvSpPr>
          <p:spPr>
            <a:xfrm>
              <a:off x="1452552" y="5157218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9" name="Google Shape;2319;p105"/>
            <p:cNvSpPr/>
            <p:nvPr/>
          </p:nvSpPr>
          <p:spPr>
            <a:xfrm>
              <a:off x="2041360" y="5157216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20" name="Google Shape;2320;p105"/>
            <p:cNvSpPr/>
            <p:nvPr/>
          </p:nvSpPr>
          <p:spPr>
            <a:xfrm>
              <a:off x="863500" y="4568287"/>
              <a:ext cx="588930" cy="588930"/>
            </a:xfrm>
            <a:prstGeom prst="rect">
              <a:avLst/>
            </a:prstGeom>
            <a:solidFill>
              <a:srgbClr val="092760"/>
            </a:solidFill>
            <a:ln cap="flat" cmpd="sng" w="254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21" name="Google Shape;2321;p105"/>
            <p:cNvSpPr/>
            <p:nvPr/>
          </p:nvSpPr>
          <p:spPr>
            <a:xfrm>
              <a:off x="2041242" y="4568057"/>
              <a:ext cx="588930" cy="588930"/>
            </a:xfrm>
            <a:prstGeom prst="rect">
              <a:avLst/>
            </a:prstGeom>
            <a:solidFill>
              <a:srgbClr val="760D0D"/>
            </a:solidFill>
            <a:ln cap="flat" cmpd="sng" w="254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22" name="Google Shape;2322;p105"/>
            <p:cNvSpPr/>
            <p:nvPr/>
          </p:nvSpPr>
          <p:spPr>
            <a:xfrm>
              <a:off x="863818" y="3390255"/>
              <a:ext cx="588930" cy="588930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23" name="Google Shape;2323;p105"/>
            <p:cNvSpPr/>
            <p:nvPr/>
          </p:nvSpPr>
          <p:spPr>
            <a:xfrm>
              <a:off x="2041556" y="3390225"/>
              <a:ext cx="588930" cy="588930"/>
            </a:xfrm>
            <a:prstGeom prst="rect">
              <a:avLst/>
            </a:prstGeom>
            <a:solidFill>
              <a:srgbClr val="335000"/>
            </a:solidFill>
            <a:ln cap="flat" cmpd="sng" w="25400">
              <a:solidFill>
                <a:srgbClr val="5F9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324" name="Google Shape;2324;p105"/>
            <p:cNvCxnSpPr/>
            <p:nvPr/>
          </p:nvCxnSpPr>
          <p:spPr>
            <a:xfrm>
              <a:off x="2041242" y="3381832"/>
              <a:ext cx="0" cy="237508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5" name="Google Shape;2325;p105"/>
            <p:cNvCxnSpPr/>
            <p:nvPr/>
          </p:nvCxnSpPr>
          <p:spPr>
            <a:xfrm>
              <a:off x="853168" y="4568057"/>
              <a:ext cx="237795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26" name="Google Shape;2326;p105"/>
          <p:cNvSpPr/>
          <p:nvPr/>
        </p:nvSpPr>
        <p:spPr>
          <a:xfrm>
            <a:off x="4173233" y="1956187"/>
            <a:ext cx="627143" cy="5937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7" name="Google Shape;2327;p105"/>
          <p:cNvSpPr/>
          <p:nvPr/>
        </p:nvSpPr>
        <p:spPr>
          <a:xfrm>
            <a:off x="8411465" y="1781090"/>
            <a:ext cx="2354714" cy="923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Разреженный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Unpooling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0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UNPOOLING СЛОЙ</a:t>
            </a:r>
            <a:endParaRPr/>
          </a:p>
        </p:txBody>
      </p:sp>
      <p:grpSp>
        <p:nvGrpSpPr>
          <p:cNvPr id="2334" name="Google Shape;2334;p106"/>
          <p:cNvGrpSpPr/>
          <p:nvPr/>
        </p:nvGrpSpPr>
        <p:grpSpPr>
          <a:xfrm>
            <a:off x="2387076" y="1629830"/>
            <a:ext cx="1237055" cy="1241952"/>
            <a:chOff x="6350795" y="1502555"/>
            <a:chExt cx="1202531" cy="1207293"/>
          </a:xfrm>
        </p:grpSpPr>
        <p:sp>
          <p:nvSpPr>
            <p:cNvPr id="2335" name="Google Shape;2335;p106"/>
            <p:cNvSpPr/>
            <p:nvPr/>
          </p:nvSpPr>
          <p:spPr>
            <a:xfrm>
              <a:off x="6362700" y="1520053"/>
              <a:ext cx="588930" cy="588930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36" name="Google Shape;2336;p106"/>
            <p:cNvSpPr/>
            <p:nvPr/>
          </p:nvSpPr>
          <p:spPr>
            <a:xfrm>
              <a:off x="6951630" y="1519108"/>
              <a:ext cx="588930" cy="588930"/>
            </a:xfrm>
            <a:prstGeom prst="rect">
              <a:avLst/>
            </a:prstGeom>
            <a:solidFill>
              <a:srgbClr val="335000"/>
            </a:solidFill>
            <a:ln cap="flat" cmpd="sng" w="25400">
              <a:solidFill>
                <a:srgbClr val="5F9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37" name="Google Shape;2337;p106"/>
            <p:cNvSpPr/>
            <p:nvPr/>
          </p:nvSpPr>
          <p:spPr>
            <a:xfrm>
              <a:off x="6951630" y="2103883"/>
              <a:ext cx="588930" cy="588930"/>
            </a:xfrm>
            <a:prstGeom prst="rect">
              <a:avLst/>
            </a:prstGeom>
            <a:solidFill>
              <a:srgbClr val="760D0D"/>
            </a:solidFill>
            <a:ln cap="flat" cmpd="sng" w="254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38" name="Google Shape;2338;p106"/>
            <p:cNvSpPr/>
            <p:nvPr/>
          </p:nvSpPr>
          <p:spPr>
            <a:xfrm>
              <a:off x="6362700" y="2103883"/>
              <a:ext cx="588930" cy="588930"/>
            </a:xfrm>
            <a:prstGeom prst="rect">
              <a:avLst/>
            </a:prstGeom>
            <a:solidFill>
              <a:srgbClr val="092760"/>
            </a:solidFill>
            <a:ln cap="flat" cmpd="sng" w="254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339" name="Google Shape;2339;p106"/>
            <p:cNvCxnSpPr/>
            <p:nvPr/>
          </p:nvCxnSpPr>
          <p:spPr>
            <a:xfrm>
              <a:off x="6954011" y="1502555"/>
              <a:ext cx="0" cy="120729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0" name="Google Shape;2340;p106"/>
            <p:cNvCxnSpPr/>
            <p:nvPr/>
          </p:nvCxnSpPr>
          <p:spPr>
            <a:xfrm>
              <a:off x="6350795" y="2103883"/>
              <a:ext cx="1202531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41" name="Google Shape;2341;p106"/>
          <p:cNvGrpSpPr/>
          <p:nvPr/>
        </p:nvGrpSpPr>
        <p:grpSpPr>
          <a:xfrm>
            <a:off x="5349479" y="1026786"/>
            <a:ext cx="2446226" cy="2443269"/>
            <a:chOff x="853168" y="3381832"/>
            <a:chExt cx="2377957" cy="2375083"/>
          </a:xfrm>
        </p:grpSpPr>
        <p:sp>
          <p:nvSpPr>
            <p:cNvPr id="2342" name="Google Shape;2342;p106"/>
            <p:cNvSpPr/>
            <p:nvPr/>
          </p:nvSpPr>
          <p:spPr>
            <a:xfrm>
              <a:off x="863847" y="339031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3" name="Google Shape;2343;p106"/>
            <p:cNvSpPr/>
            <p:nvPr/>
          </p:nvSpPr>
          <p:spPr>
            <a:xfrm>
              <a:off x="1452777" y="339031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4" name="Google Shape;2344;p106"/>
            <p:cNvSpPr/>
            <p:nvPr/>
          </p:nvSpPr>
          <p:spPr>
            <a:xfrm>
              <a:off x="1452777" y="397924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5" name="Google Shape;2345;p106"/>
            <p:cNvSpPr/>
            <p:nvPr/>
          </p:nvSpPr>
          <p:spPr>
            <a:xfrm>
              <a:off x="2041585" y="397924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6" name="Google Shape;2346;p106"/>
            <p:cNvSpPr/>
            <p:nvPr/>
          </p:nvSpPr>
          <p:spPr>
            <a:xfrm>
              <a:off x="2041585" y="3390310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7" name="Google Shape;2347;p106"/>
            <p:cNvSpPr/>
            <p:nvPr/>
          </p:nvSpPr>
          <p:spPr>
            <a:xfrm>
              <a:off x="863845" y="397924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8" name="Google Shape;2348;p106"/>
            <p:cNvSpPr/>
            <p:nvPr/>
          </p:nvSpPr>
          <p:spPr>
            <a:xfrm>
              <a:off x="1452552" y="456828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9" name="Google Shape;2349;p106"/>
            <p:cNvSpPr/>
            <p:nvPr/>
          </p:nvSpPr>
          <p:spPr>
            <a:xfrm>
              <a:off x="2041360" y="456828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0" name="Google Shape;2350;p106"/>
            <p:cNvSpPr/>
            <p:nvPr/>
          </p:nvSpPr>
          <p:spPr>
            <a:xfrm>
              <a:off x="863620" y="456828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1" name="Google Shape;2351;p106"/>
            <p:cNvSpPr/>
            <p:nvPr/>
          </p:nvSpPr>
          <p:spPr>
            <a:xfrm>
              <a:off x="2630517" y="339031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2" name="Google Shape;2352;p106"/>
            <p:cNvSpPr/>
            <p:nvPr/>
          </p:nvSpPr>
          <p:spPr>
            <a:xfrm>
              <a:off x="2630515" y="397924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3" name="Google Shape;2353;p106"/>
            <p:cNvSpPr/>
            <p:nvPr/>
          </p:nvSpPr>
          <p:spPr>
            <a:xfrm>
              <a:off x="2630290" y="456828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4" name="Google Shape;2354;p106"/>
            <p:cNvSpPr/>
            <p:nvPr/>
          </p:nvSpPr>
          <p:spPr>
            <a:xfrm>
              <a:off x="2630292" y="5157218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5" name="Google Shape;2355;p106"/>
            <p:cNvSpPr/>
            <p:nvPr/>
          </p:nvSpPr>
          <p:spPr>
            <a:xfrm>
              <a:off x="863622" y="5157218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6" name="Google Shape;2356;p106"/>
            <p:cNvSpPr/>
            <p:nvPr/>
          </p:nvSpPr>
          <p:spPr>
            <a:xfrm>
              <a:off x="1452552" y="5157218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7" name="Google Shape;2357;p106"/>
            <p:cNvSpPr/>
            <p:nvPr/>
          </p:nvSpPr>
          <p:spPr>
            <a:xfrm>
              <a:off x="2041360" y="5157216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8" name="Google Shape;2358;p106"/>
            <p:cNvSpPr/>
            <p:nvPr/>
          </p:nvSpPr>
          <p:spPr>
            <a:xfrm>
              <a:off x="863500" y="4568287"/>
              <a:ext cx="588930" cy="588930"/>
            </a:xfrm>
            <a:prstGeom prst="rect">
              <a:avLst/>
            </a:prstGeom>
            <a:solidFill>
              <a:srgbClr val="092760"/>
            </a:solidFill>
            <a:ln cap="flat" cmpd="sng" w="254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9" name="Google Shape;2359;p106"/>
            <p:cNvSpPr/>
            <p:nvPr/>
          </p:nvSpPr>
          <p:spPr>
            <a:xfrm>
              <a:off x="2041242" y="4568057"/>
              <a:ext cx="588930" cy="588930"/>
            </a:xfrm>
            <a:prstGeom prst="rect">
              <a:avLst/>
            </a:prstGeom>
            <a:solidFill>
              <a:srgbClr val="760D0D"/>
            </a:solidFill>
            <a:ln cap="flat" cmpd="sng" w="254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0" name="Google Shape;2360;p106"/>
            <p:cNvSpPr/>
            <p:nvPr/>
          </p:nvSpPr>
          <p:spPr>
            <a:xfrm>
              <a:off x="863818" y="3390255"/>
              <a:ext cx="588930" cy="588930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1" name="Google Shape;2361;p106"/>
            <p:cNvSpPr/>
            <p:nvPr/>
          </p:nvSpPr>
          <p:spPr>
            <a:xfrm>
              <a:off x="2041556" y="3390225"/>
              <a:ext cx="588930" cy="588930"/>
            </a:xfrm>
            <a:prstGeom prst="rect">
              <a:avLst/>
            </a:prstGeom>
            <a:solidFill>
              <a:srgbClr val="335000"/>
            </a:solidFill>
            <a:ln cap="flat" cmpd="sng" w="25400">
              <a:solidFill>
                <a:srgbClr val="5F9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362" name="Google Shape;2362;p106"/>
            <p:cNvCxnSpPr/>
            <p:nvPr/>
          </p:nvCxnSpPr>
          <p:spPr>
            <a:xfrm>
              <a:off x="2041242" y="3381832"/>
              <a:ext cx="0" cy="237508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3" name="Google Shape;2363;p106"/>
            <p:cNvCxnSpPr/>
            <p:nvPr/>
          </p:nvCxnSpPr>
          <p:spPr>
            <a:xfrm>
              <a:off x="853168" y="4568057"/>
              <a:ext cx="237795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64" name="Google Shape;2364;p106"/>
          <p:cNvGrpSpPr/>
          <p:nvPr/>
        </p:nvGrpSpPr>
        <p:grpSpPr>
          <a:xfrm>
            <a:off x="2399322" y="4517895"/>
            <a:ext cx="1237055" cy="1241952"/>
            <a:chOff x="6350795" y="1502555"/>
            <a:chExt cx="1202531" cy="1207293"/>
          </a:xfrm>
        </p:grpSpPr>
        <p:sp>
          <p:nvSpPr>
            <p:cNvPr id="2365" name="Google Shape;2365;p106"/>
            <p:cNvSpPr/>
            <p:nvPr/>
          </p:nvSpPr>
          <p:spPr>
            <a:xfrm>
              <a:off x="6362700" y="1520053"/>
              <a:ext cx="588930" cy="588930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6" name="Google Shape;2366;p106"/>
            <p:cNvSpPr/>
            <p:nvPr/>
          </p:nvSpPr>
          <p:spPr>
            <a:xfrm>
              <a:off x="6951630" y="1519108"/>
              <a:ext cx="588930" cy="588930"/>
            </a:xfrm>
            <a:prstGeom prst="rect">
              <a:avLst/>
            </a:prstGeom>
            <a:solidFill>
              <a:srgbClr val="335000"/>
            </a:solidFill>
            <a:ln cap="flat" cmpd="sng" w="25400">
              <a:solidFill>
                <a:srgbClr val="5F9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7" name="Google Shape;2367;p106"/>
            <p:cNvSpPr/>
            <p:nvPr/>
          </p:nvSpPr>
          <p:spPr>
            <a:xfrm>
              <a:off x="6951630" y="2103883"/>
              <a:ext cx="588930" cy="588930"/>
            </a:xfrm>
            <a:prstGeom prst="rect">
              <a:avLst/>
            </a:prstGeom>
            <a:solidFill>
              <a:srgbClr val="760D0D"/>
            </a:solidFill>
            <a:ln cap="flat" cmpd="sng" w="254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8" name="Google Shape;2368;p106"/>
            <p:cNvSpPr/>
            <p:nvPr/>
          </p:nvSpPr>
          <p:spPr>
            <a:xfrm>
              <a:off x="6362700" y="2103883"/>
              <a:ext cx="588930" cy="588930"/>
            </a:xfrm>
            <a:prstGeom prst="rect">
              <a:avLst/>
            </a:prstGeom>
            <a:solidFill>
              <a:srgbClr val="092760"/>
            </a:solidFill>
            <a:ln cap="flat" cmpd="sng" w="254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369" name="Google Shape;2369;p106"/>
            <p:cNvCxnSpPr/>
            <p:nvPr/>
          </p:nvCxnSpPr>
          <p:spPr>
            <a:xfrm>
              <a:off x="6954011" y="1502555"/>
              <a:ext cx="0" cy="120729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0" name="Google Shape;2370;p106"/>
            <p:cNvCxnSpPr/>
            <p:nvPr/>
          </p:nvCxnSpPr>
          <p:spPr>
            <a:xfrm>
              <a:off x="6350795" y="2103883"/>
              <a:ext cx="1202531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71" name="Google Shape;2371;p106"/>
          <p:cNvGrpSpPr/>
          <p:nvPr/>
        </p:nvGrpSpPr>
        <p:grpSpPr>
          <a:xfrm>
            <a:off x="5360108" y="3914851"/>
            <a:ext cx="2446226" cy="2443269"/>
            <a:chOff x="1089314" y="1909262"/>
            <a:chExt cx="2377957" cy="2375083"/>
          </a:xfrm>
        </p:grpSpPr>
        <p:sp>
          <p:nvSpPr>
            <p:cNvPr id="2372" name="Google Shape;2372;p106"/>
            <p:cNvSpPr/>
            <p:nvPr/>
          </p:nvSpPr>
          <p:spPr>
            <a:xfrm>
              <a:off x="1100857" y="1912344"/>
              <a:ext cx="588930" cy="588930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73" name="Google Shape;2373;p106"/>
            <p:cNvSpPr/>
            <p:nvPr/>
          </p:nvSpPr>
          <p:spPr>
            <a:xfrm>
              <a:off x="1689787" y="1912344"/>
              <a:ext cx="588930" cy="588930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74" name="Google Shape;2374;p106"/>
            <p:cNvSpPr/>
            <p:nvPr/>
          </p:nvSpPr>
          <p:spPr>
            <a:xfrm>
              <a:off x="1689787" y="2500654"/>
              <a:ext cx="588930" cy="588930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75" name="Google Shape;2375;p106"/>
            <p:cNvSpPr/>
            <p:nvPr/>
          </p:nvSpPr>
          <p:spPr>
            <a:xfrm>
              <a:off x="1100857" y="2500654"/>
              <a:ext cx="588930" cy="588930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76" name="Google Shape;2376;p106"/>
            <p:cNvSpPr/>
            <p:nvPr/>
          </p:nvSpPr>
          <p:spPr>
            <a:xfrm>
              <a:off x="2278717" y="1912344"/>
              <a:ext cx="588930" cy="588930"/>
            </a:xfrm>
            <a:prstGeom prst="rect">
              <a:avLst/>
            </a:prstGeom>
            <a:solidFill>
              <a:srgbClr val="335000"/>
            </a:solidFill>
            <a:ln cap="flat" cmpd="sng" w="25400">
              <a:solidFill>
                <a:srgbClr val="5F9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77" name="Google Shape;2377;p106"/>
            <p:cNvSpPr/>
            <p:nvPr/>
          </p:nvSpPr>
          <p:spPr>
            <a:xfrm>
              <a:off x="2867647" y="1912344"/>
              <a:ext cx="588930" cy="588930"/>
            </a:xfrm>
            <a:prstGeom prst="rect">
              <a:avLst/>
            </a:prstGeom>
            <a:solidFill>
              <a:srgbClr val="335000"/>
            </a:solidFill>
            <a:ln cap="flat" cmpd="sng" w="25400">
              <a:solidFill>
                <a:srgbClr val="5F9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78" name="Google Shape;2378;p106"/>
            <p:cNvSpPr/>
            <p:nvPr/>
          </p:nvSpPr>
          <p:spPr>
            <a:xfrm>
              <a:off x="2867647" y="2500654"/>
              <a:ext cx="588930" cy="588930"/>
            </a:xfrm>
            <a:prstGeom prst="rect">
              <a:avLst/>
            </a:prstGeom>
            <a:solidFill>
              <a:srgbClr val="335000"/>
            </a:solidFill>
            <a:ln cap="flat" cmpd="sng" w="25400">
              <a:solidFill>
                <a:srgbClr val="5F9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79" name="Google Shape;2379;p106"/>
            <p:cNvSpPr/>
            <p:nvPr/>
          </p:nvSpPr>
          <p:spPr>
            <a:xfrm>
              <a:off x="2278717" y="2500654"/>
              <a:ext cx="588930" cy="588930"/>
            </a:xfrm>
            <a:prstGeom prst="rect">
              <a:avLst/>
            </a:prstGeom>
            <a:solidFill>
              <a:srgbClr val="335000"/>
            </a:solidFill>
            <a:ln cap="flat" cmpd="sng" w="25400">
              <a:solidFill>
                <a:srgbClr val="5F9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0" name="Google Shape;2380;p106"/>
            <p:cNvSpPr/>
            <p:nvPr/>
          </p:nvSpPr>
          <p:spPr>
            <a:xfrm>
              <a:off x="2278717" y="3088964"/>
              <a:ext cx="588930" cy="588930"/>
            </a:xfrm>
            <a:prstGeom prst="rect">
              <a:avLst/>
            </a:prstGeom>
            <a:solidFill>
              <a:srgbClr val="760E0E"/>
            </a:solidFill>
            <a:ln cap="flat" cmpd="sng" w="25400">
              <a:solidFill>
                <a:srgbClr val="EB4B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1" name="Google Shape;2381;p106"/>
            <p:cNvSpPr/>
            <p:nvPr/>
          </p:nvSpPr>
          <p:spPr>
            <a:xfrm>
              <a:off x="2867647" y="3088964"/>
              <a:ext cx="588930" cy="588930"/>
            </a:xfrm>
            <a:prstGeom prst="rect">
              <a:avLst/>
            </a:prstGeom>
            <a:solidFill>
              <a:srgbClr val="760E0E"/>
            </a:solidFill>
            <a:ln cap="flat" cmpd="sng" w="25400">
              <a:solidFill>
                <a:srgbClr val="EB4B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2" name="Google Shape;2382;p106"/>
            <p:cNvSpPr/>
            <p:nvPr/>
          </p:nvSpPr>
          <p:spPr>
            <a:xfrm>
              <a:off x="2867647" y="3677275"/>
              <a:ext cx="588930" cy="588930"/>
            </a:xfrm>
            <a:prstGeom prst="rect">
              <a:avLst/>
            </a:prstGeom>
            <a:solidFill>
              <a:srgbClr val="760E0E"/>
            </a:solidFill>
            <a:ln cap="flat" cmpd="sng" w="25400">
              <a:solidFill>
                <a:srgbClr val="EB4B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3" name="Google Shape;2383;p106"/>
            <p:cNvSpPr/>
            <p:nvPr/>
          </p:nvSpPr>
          <p:spPr>
            <a:xfrm>
              <a:off x="2278717" y="3677275"/>
              <a:ext cx="588930" cy="588930"/>
            </a:xfrm>
            <a:prstGeom prst="rect">
              <a:avLst/>
            </a:prstGeom>
            <a:solidFill>
              <a:srgbClr val="760E0E"/>
            </a:solidFill>
            <a:ln cap="flat" cmpd="sng" w="25400">
              <a:solidFill>
                <a:srgbClr val="EB4B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4" name="Google Shape;2384;p106"/>
            <p:cNvSpPr/>
            <p:nvPr/>
          </p:nvSpPr>
          <p:spPr>
            <a:xfrm>
              <a:off x="1100857" y="3088964"/>
              <a:ext cx="588930" cy="588930"/>
            </a:xfrm>
            <a:prstGeom prst="rect">
              <a:avLst/>
            </a:prstGeom>
            <a:solidFill>
              <a:srgbClr val="0A2761"/>
            </a:solidFill>
            <a:ln cap="flat" cmpd="sng" w="25400">
              <a:solidFill>
                <a:srgbClr val="3673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5" name="Google Shape;2385;p106"/>
            <p:cNvSpPr/>
            <p:nvPr/>
          </p:nvSpPr>
          <p:spPr>
            <a:xfrm>
              <a:off x="1689787" y="3088964"/>
              <a:ext cx="588930" cy="588930"/>
            </a:xfrm>
            <a:prstGeom prst="rect">
              <a:avLst/>
            </a:prstGeom>
            <a:solidFill>
              <a:srgbClr val="0A2761"/>
            </a:solidFill>
            <a:ln cap="flat" cmpd="sng" w="25400">
              <a:solidFill>
                <a:srgbClr val="3673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6" name="Google Shape;2386;p106"/>
            <p:cNvSpPr/>
            <p:nvPr/>
          </p:nvSpPr>
          <p:spPr>
            <a:xfrm>
              <a:off x="1689787" y="3677275"/>
              <a:ext cx="588930" cy="588930"/>
            </a:xfrm>
            <a:prstGeom prst="rect">
              <a:avLst/>
            </a:prstGeom>
            <a:solidFill>
              <a:srgbClr val="0A2761"/>
            </a:solidFill>
            <a:ln cap="flat" cmpd="sng" w="25400">
              <a:solidFill>
                <a:srgbClr val="3673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7" name="Google Shape;2387;p106"/>
            <p:cNvSpPr/>
            <p:nvPr/>
          </p:nvSpPr>
          <p:spPr>
            <a:xfrm>
              <a:off x="1100857" y="3677275"/>
              <a:ext cx="588930" cy="588930"/>
            </a:xfrm>
            <a:prstGeom prst="rect">
              <a:avLst/>
            </a:prstGeom>
            <a:solidFill>
              <a:srgbClr val="0A2761"/>
            </a:solidFill>
            <a:ln cap="flat" cmpd="sng" w="25400">
              <a:solidFill>
                <a:srgbClr val="3673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388" name="Google Shape;2388;p106"/>
            <p:cNvCxnSpPr/>
            <p:nvPr/>
          </p:nvCxnSpPr>
          <p:spPr>
            <a:xfrm>
              <a:off x="1089314" y="3087029"/>
              <a:ext cx="237795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9" name="Google Shape;2389;p106"/>
            <p:cNvCxnSpPr/>
            <p:nvPr/>
          </p:nvCxnSpPr>
          <p:spPr>
            <a:xfrm>
              <a:off x="2275118" y="1909262"/>
              <a:ext cx="0" cy="237508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90" name="Google Shape;2390;p106"/>
          <p:cNvSpPr/>
          <p:nvPr/>
        </p:nvSpPr>
        <p:spPr>
          <a:xfrm>
            <a:off x="4173233" y="1956187"/>
            <a:ext cx="627143" cy="5937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1" name="Google Shape;2391;p106"/>
          <p:cNvSpPr/>
          <p:nvPr/>
        </p:nvSpPr>
        <p:spPr>
          <a:xfrm>
            <a:off x="4173234" y="4881918"/>
            <a:ext cx="627143" cy="5937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2" name="Google Shape;2392;p106"/>
          <p:cNvSpPr/>
          <p:nvPr/>
        </p:nvSpPr>
        <p:spPr>
          <a:xfrm>
            <a:off x="8439054" y="4702496"/>
            <a:ext cx="2609946" cy="923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Ближайший сосед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3" name="Google Shape;2393;p106"/>
          <p:cNvSpPr/>
          <p:nvPr/>
        </p:nvSpPr>
        <p:spPr>
          <a:xfrm>
            <a:off x="8411465" y="1781090"/>
            <a:ext cx="2354714" cy="923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Разреженный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Unpooling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0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MAX UNPOOLING</a:t>
            </a:r>
            <a:endParaRPr/>
          </a:p>
        </p:txBody>
      </p:sp>
      <p:sp>
        <p:nvSpPr>
          <p:cNvPr id="2400" name="Google Shape;2400;p107"/>
          <p:cNvSpPr/>
          <p:nvPr/>
        </p:nvSpPr>
        <p:spPr>
          <a:xfrm>
            <a:off x="4330795" y="2540774"/>
            <a:ext cx="141658" cy="901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1" name="Google Shape;2401;p107"/>
          <p:cNvSpPr/>
          <p:nvPr/>
        </p:nvSpPr>
        <p:spPr>
          <a:xfrm>
            <a:off x="4825425" y="2038074"/>
            <a:ext cx="141658" cy="901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02" name="Google Shape;2402;p107"/>
          <p:cNvCxnSpPr>
            <a:stCxn id="2400" idx="2"/>
          </p:cNvCxnSpPr>
          <p:nvPr/>
        </p:nvCxnSpPr>
        <p:spPr>
          <a:xfrm rot="5400000">
            <a:off x="2637324" y="1664628"/>
            <a:ext cx="798000" cy="2730600"/>
          </a:xfrm>
          <a:prstGeom prst="bentConnector3">
            <a:avLst>
              <a:gd fmla="val 5796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03" name="Google Shape;2403;p107"/>
          <p:cNvSpPr/>
          <p:nvPr/>
        </p:nvSpPr>
        <p:spPr>
          <a:xfrm>
            <a:off x="3711620" y="1156954"/>
            <a:ext cx="547058" cy="1518978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4" name="Google Shape;2404;p107"/>
          <p:cNvSpPr/>
          <p:nvPr/>
        </p:nvSpPr>
        <p:spPr>
          <a:xfrm>
            <a:off x="3925857" y="1156954"/>
            <a:ext cx="786607" cy="1518978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5" name="Google Shape;2405;p107"/>
          <p:cNvSpPr/>
          <p:nvPr/>
        </p:nvSpPr>
        <p:spPr>
          <a:xfrm>
            <a:off x="4274509" y="1156954"/>
            <a:ext cx="786607" cy="1518978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06" name="Google Shape;2406;p107"/>
          <p:cNvCxnSpPr>
            <a:stCxn id="2401" idx="2"/>
            <a:endCxn id="2407" idx="0"/>
          </p:cNvCxnSpPr>
          <p:nvPr/>
        </p:nvCxnSpPr>
        <p:spPr>
          <a:xfrm rot="5400000">
            <a:off x="3701504" y="2780278"/>
            <a:ext cx="1846800" cy="542700"/>
          </a:xfrm>
          <a:prstGeom prst="bentConnector3">
            <a:avLst>
              <a:gd fmla="val 7613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08" name="Google Shape;2408;p107"/>
          <p:cNvSpPr/>
          <p:nvPr/>
        </p:nvSpPr>
        <p:spPr>
          <a:xfrm>
            <a:off x="3798666" y="4074096"/>
            <a:ext cx="545317" cy="545317"/>
          </a:xfrm>
          <a:prstGeom prst="rect">
            <a:avLst/>
          </a:prstGeom>
          <a:solidFill>
            <a:srgbClr val="770383"/>
          </a:solidFill>
          <a:ln cap="flat" cmpd="sng" w="25400">
            <a:solidFill>
              <a:srgbClr val="E83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9" name="Google Shape;2409;p107"/>
          <p:cNvSpPr/>
          <p:nvPr/>
        </p:nvSpPr>
        <p:spPr>
          <a:xfrm>
            <a:off x="4343984" y="4073221"/>
            <a:ext cx="545317" cy="545317"/>
          </a:xfrm>
          <a:prstGeom prst="rect">
            <a:avLst/>
          </a:prstGeom>
          <a:solidFill>
            <a:srgbClr val="6C5500"/>
          </a:solidFill>
          <a:ln cap="flat" cmpd="sng" w="25400">
            <a:solidFill>
              <a:srgbClr val="FFC9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0" name="Google Shape;2410;p107"/>
          <p:cNvSpPr/>
          <p:nvPr/>
        </p:nvSpPr>
        <p:spPr>
          <a:xfrm>
            <a:off x="4343984" y="4614691"/>
            <a:ext cx="545317" cy="545317"/>
          </a:xfrm>
          <a:prstGeom prst="rect">
            <a:avLst/>
          </a:prstGeom>
          <a:solidFill>
            <a:srgbClr val="7E0631"/>
          </a:solidFill>
          <a:ln cap="flat" cmpd="sng" w="25400">
            <a:solidFill>
              <a:srgbClr val="F636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1" name="Google Shape;2411;p107"/>
          <p:cNvSpPr/>
          <p:nvPr/>
        </p:nvSpPr>
        <p:spPr>
          <a:xfrm>
            <a:off x="3798666" y="4614691"/>
            <a:ext cx="545317" cy="545317"/>
          </a:xfrm>
          <a:prstGeom prst="rect">
            <a:avLst/>
          </a:prstGeom>
          <a:solidFill>
            <a:srgbClr val="074F65"/>
          </a:solidFill>
          <a:ln cap="flat" cmpd="sng" w="25400">
            <a:solidFill>
              <a:srgbClr val="10B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12" name="Google Shape;2412;p107"/>
          <p:cNvCxnSpPr/>
          <p:nvPr/>
        </p:nvCxnSpPr>
        <p:spPr>
          <a:xfrm>
            <a:off x="4346189" y="4057894"/>
            <a:ext cx="0" cy="1117888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3" name="Google Shape;2413;p107"/>
          <p:cNvCxnSpPr/>
          <p:nvPr/>
        </p:nvCxnSpPr>
        <p:spPr>
          <a:xfrm>
            <a:off x="3787643" y="4614691"/>
            <a:ext cx="111347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4" name="Google Shape;2414;p107"/>
          <p:cNvSpPr/>
          <p:nvPr/>
        </p:nvSpPr>
        <p:spPr>
          <a:xfrm>
            <a:off x="3056265" y="4353476"/>
            <a:ext cx="448935" cy="5344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5" name="Google Shape;2415;p107"/>
          <p:cNvSpPr/>
          <p:nvPr/>
        </p:nvSpPr>
        <p:spPr>
          <a:xfrm>
            <a:off x="3111774" y="5299002"/>
            <a:ext cx="23492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Max Pooling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7" name="Google Shape;2407;p107"/>
          <p:cNvSpPr/>
          <p:nvPr/>
        </p:nvSpPr>
        <p:spPr>
          <a:xfrm>
            <a:off x="4282672" y="3974966"/>
            <a:ext cx="141658" cy="90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6" name="Google Shape;2416;p107"/>
          <p:cNvSpPr/>
          <p:nvPr/>
        </p:nvSpPr>
        <p:spPr>
          <a:xfrm>
            <a:off x="4759693" y="1642707"/>
            <a:ext cx="425323" cy="547473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7" name="Google Shape;2417;p107"/>
          <p:cNvSpPr/>
          <p:nvPr/>
        </p:nvSpPr>
        <p:spPr>
          <a:xfrm>
            <a:off x="569415" y="3534210"/>
            <a:ext cx="545318" cy="545317"/>
          </a:xfrm>
          <a:prstGeom prst="rect">
            <a:avLst/>
          </a:prstGeom>
          <a:solidFill>
            <a:srgbClr val="2F023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8" name="Google Shape;2418;p107"/>
          <p:cNvSpPr/>
          <p:nvPr/>
        </p:nvSpPr>
        <p:spPr>
          <a:xfrm>
            <a:off x="1118226" y="3534210"/>
            <a:ext cx="545318" cy="545317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9" name="Google Shape;2419;p107"/>
          <p:cNvSpPr/>
          <p:nvPr/>
        </p:nvSpPr>
        <p:spPr>
          <a:xfrm>
            <a:off x="1118225" y="4079528"/>
            <a:ext cx="545318" cy="545317"/>
          </a:xfrm>
          <a:prstGeom prst="rect">
            <a:avLst/>
          </a:prstGeom>
          <a:solidFill>
            <a:srgbClr val="2F023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0" name="Google Shape;2420;p107"/>
          <p:cNvSpPr/>
          <p:nvPr/>
        </p:nvSpPr>
        <p:spPr>
          <a:xfrm>
            <a:off x="1667036" y="4079528"/>
            <a:ext cx="545318" cy="545317"/>
          </a:xfrm>
          <a:prstGeom prst="rect">
            <a:avLst/>
          </a:prstGeom>
          <a:solidFill>
            <a:srgbClr val="2E240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1" name="Google Shape;2421;p107"/>
          <p:cNvSpPr/>
          <p:nvPr/>
        </p:nvSpPr>
        <p:spPr>
          <a:xfrm>
            <a:off x="1667036" y="3534209"/>
            <a:ext cx="545318" cy="545317"/>
          </a:xfrm>
          <a:prstGeom prst="rect">
            <a:avLst/>
          </a:prstGeom>
          <a:solidFill>
            <a:srgbClr val="2E240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2" name="Google Shape;2422;p107"/>
          <p:cNvSpPr/>
          <p:nvPr/>
        </p:nvSpPr>
        <p:spPr>
          <a:xfrm>
            <a:off x="569413" y="4079528"/>
            <a:ext cx="545318" cy="545317"/>
          </a:xfrm>
          <a:prstGeom prst="rect">
            <a:avLst/>
          </a:prstGeom>
          <a:solidFill>
            <a:srgbClr val="2F023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3" name="Google Shape;2423;p107"/>
          <p:cNvSpPr/>
          <p:nvPr/>
        </p:nvSpPr>
        <p:spPr>
          <a:xfrm>
            <a:off x="1118086" y="4624952"/>
            <a:ext cx="545318" cy="545317"/>
          </a:xfrm>
          <a:prstGeom prst="rect">
            <a:avLst/>
          </a:prstGeom>
          <a:solidFill>
            <a:srgbClr val="02192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4" name="Google Shape;2424;p107"/>
          <p:cNvSpPr/>
          <p:nvPr/>
        </p:nvSpPr>
        <p:spPr>
          <a:xfrm>
            <a:off x="1666966" y="4624952"/>
            <a:ext cx="545318" cy="545317"/>
          </a:xfrm>
          <a:prstGeom prst="rect">
            <a:avLst/>
          </a:prstGeom>
          <a:solidFill>
            <a:srgbClr val="34021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5" name="Google Shape;2425;p107"/>
          <p:cNvSpPr/>
          <p:nvPr/>
        </p:nvSpPr>
        <p:spPr>
          <a:xfrm>
            <a:off x="569205" y="4624952"/>
            <a:ext cx="545318" cy="545317"/>
          </a:xfrm>
          <a:prstGeom prst="rect">
            <a:avLst/>
          </a:prstGeom>
          <a:solidFill>
            <a:srgbClr val="02192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6" name="Google Shape;2426;p107"/>
          <p:cNvSpPr/>
          <p:nvPr/>
        </p:nvSpPr>
        <p:spPr>
          <a:xfrm>
            <a:off x="2215846" y="3534210"/>
            <a:ext cx="545318" cy="545317"/>
          </a:xfrm>
          <a:prstGeom prst="rect">
            <a:avLst/>
          </a:prstGeom>
          <a:solidFill>
            <a:srgbClr val="2E240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7" name="Google Shape;2427;p107"/>
          <p:cNvSpPr/>
          <p:nvPr/>
        </p:nvSpPr>
        <p:spPr>
          <a:xfrm>
            <a:off x="2215846" y="4079528"/>
            <a:ext cx="545318" cy="545317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8" name="Google Shape;2428;p107"/>
          <p:cNvSpPr/>
          <p:nvPr/>
        </p:nvSpPr>
        <p:spPr>
          <a:xfrm>
            <a:off x="2215846" y="4624952"/>
            <a:ext cx="545318" cy="545317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9" name="Google Shape;2429;p107"/>
          <p:cNvSpPr/>
          <p:nvPr/>
        </p:nvSpPr>
        <p:spPr>
          <a:xfrm>
            <a:off x="2215846" y="5170268"/>
            <a:ext cx="545318" cy="545317"/>
          </a:xfrm>
          <a:prstGeom prst="rect">
            <a:avLst/>
          </a:prstGeom>
          <a:solidFill>
            <a:srgbClr val="34021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0" name="Google Shape;2430;p107"/>
          <p:cNvSpPr/>
          <p:nvPr/>
        </p:nvSpPr>
        <p:spPr>
          <a:xfrm>
            <a:off x="1118087" y="5170270"/>
            <a:ext cx="545318" cy="545317"/>
          </a:xfrm>
          <a:prstGeom prst="rect">
            <a:avLst/>
          </a:prstGeom>
          <a:solidFill>
            <a:srgbClr val="02192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1" name="Google Shape;2431;p107"/>
          <p:cNvSpPr/>
          <p:nvPr/>
        </p:nvSpPr>
        <p:spPr>
          <a:xfrm>
            <a:off x="1666966" y="5170268"/>
            <a:ext cx="545318" cy="545317"/>
          </a:xfrm>
          <a:prstGeom prst="rect">
            <a:avLst/>
          </a:prstGeom>
          <a:solidFill>
            <a:srgbClr val="34021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2" name="Google Shape;2432;p107"/>
          <p:cNvSpPr/>
          <p:nvPr/>
        </p:nvSpPr>
        <p:spPr>
          <a:xfrm>
            <a:off x="569207" y="5170270"/>
            <a:ext cx="545318" cy="545317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3" name="Google Shape;2433;p107"/>
          <p:cNvSpPr/>
          <p:nvPr/>
        </p:nvSpPr>
        <p:spPr>
          <a:xfrm>
            <a:off x="1125211" y="3537203"/>
            <a:ext cx="545318" cy="545317"/>
          </a:xfrm>
          <a:prstGeom prst="rect">
            <a:avLst/>
          </a:prstGeom>
          <a:solidFill>
            <a:srgbClr val="770383"/>
          </a:solidFill>
          <a:ln cap="flat" cmpd="sng" w="25400">
            <a:solidFill>
              <a:srgbClr val="E83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4" name="Google Shape;2434;p107"/>
          <p:cNvSpPr/>
          <p:nvPr/>
        </p:nvSpPr>
        <p:spPr>
          <a:xfrm>
            <a:off x="2215846" y="4081946"/>
            <a:ext cx="545318" cy="545317"/>
          </a:xfrm>
          <a:prstGeom prst="rect">
            <a:avLst/>
          </a:prstGeom>
          <a:solidFill>
            <a:srgbClr val="6C5500"/>
          </a:solidFill>
          <a:ln cap="flat" cmpd="sng" w="25400">
            <a:solidFill>
              <a:srgbClr val="FFC9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5" name="Google Shape;2435;p107"/>
          <p:cNvSpPr/>
          <p:nvPr/>
        </p:nvSpPr>
        <p:spPr>
          <a:xfrm>
            <a:off x="2215846" y="4626690"/>
            <a:ext cx="545318" cy="545317"/>
          </a:xfrm>
          <a:prstGeom prst="rect">
            <a:avLst/>
          </a:prstGeom>
          <a:solidFill>
            <a:srgbClr val="7E0631"/>
          </a:solidFill>
          <a:ln cap="flat" cmpd="sng" w="25400">
            <a:solidFill>
              <a:srgbClr val="F636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6" name="Google Shape;2436;p107"/>
          <p:cNvSpPr/>
          <p:nvPr/>
        </p:nvSpPr>
        <p:spPr>
          <a:xfrm>
            <a:off x="579893" y="5171434"/>
            <a:ext cx="545318" cy="545317"/>
          </a:xfrm>
          <a:prstGeom prst="rect">
            <a:avLst/>
          </a:prstGeom>
          <a:solidFill>
            <a:srgbClr val="074F65"/>
          </a:solidFill>
          <a:ln cap="flat" cmpd="sng" w="25400">
            <a:solidFill>
              <a:srgbClr val="10B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37" name="Google Shape;2437;p107"/>
          <p:cNvCxnSpPr/>
          <p:nvPr/>
        </p:nvCxnSpPr>
        <p:spPr>
          <a:xfrm>
            <a:off x="569205" y="4624898"/>
            <a:ext cx="2201861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8" name="Google Shape;2438;p107"/>
          <p:cNvCxnSpPr/>
          <p:nvPr/>
        </p:nvCxnSpPr>
        <p:spPr>
          <a:xfrm>
            <a:off x="1667196" y="3529939"/>
            <a:ext cx="0" cy="219919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0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MAX UNPOOLING</a:t>
            </a:r>
            <a:endParaRPr/>
          </a:p>
        </p:txBody>
      </p:sp>
      <p:sp>
        <p:nvSpPr>
          <p:cNvPr id="2445" name="Google Shape;2445;p108"/>
          <p:cNvSpPr/>
          <p:nvPr/>
        </p:nvSpPr>
        <p:spPr>
          <a:xfrm>
            <a:off x="7144582" y="2071906"/>
            <a:ext cx="141658" cy="901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6" name="Google Shape;2446;p108"/>
          <p:cNvSpPr/>
          <p:nvPr/>
        </p:nvSpPr>
        <p:spPr>
          <a:xfrm>
            <a:off x="7504174" y="2568298"/>
            <a:ext cx="141658" cy="901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7" name="Google Shape;2447;p108"/>
          <p:cNvSpPr/>
          <p:nvPr/>
        </p:nvSpPr>
        <p:spPr>
          <a:xfrm>
            <a:off x="4330795" y="2540774"/>
            <a:ext cx="141658" cy="901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8" name="Google Shape;2448;p108"/>
          <p:cNvSpPr/>
          <p:nvPr/>
        </p:nvSpPr>
        <p:spPr>
          <a:xfrm>
            <a:off x="4825425" y="2038074"/>
            <a:ext cx="141658" cy="901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49" name="Google Shape;2449;p108"/>
          <p:cNvCxnSpPr>
            <a:stCxn id="2447" idx="2"/>
            <a:endCxn id="2450" idx="0"/>
          </p:cNvCxnSpPr>
          <p:nvPr/>
        </p:nvCxnSpPr>
        <p:spPr>
          <a:xfrm rot="5400000">
            <a:off x="2637324" y="1664628"/>
            <a:ext cx="798000" cy="2730600"/>
          </a:xfrm>
          <a:prstGeom prst="bentConnector3">
            <a:avLst>
              <a:gd fmla="val 5796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51" name="Google Shape;2451;p108"/>
          <p:cNvSpPr/>
          <p:nvPr/>
        </p:nvSpPr>
        <p:spPr>
          <a:xfrm>
            <a:off x="3711620" y="1156954"/>
            <a:ext cx="547058" cy="1518978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2" name="Google Shape;2452;p108"/>
          <p:cNvSpPr/>
          <p:nvPr/>
        </p:nvSpPr>
        <p:spPr>
          <a:xfrm>
            <a:off x="3925857" y="1156954"/>
            <a:ext cx="786607" cy="1518978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3" name="Google Shape;2453;p108"/>
          <p:cNvSpPr/>
          <p:nvPr/>
        </p:nvSpPr>
        <p:spPr>
          <a:xfrm>
            <a:off x="4274509" y="1156954"/>
            <a:ext cx="786607" cy="1518978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54" name="Google Shape;2454;p108"/>
          <p:cNvCxnSpPr>
            <a:stCxn id="2448" idx="2"/>
            <a:endCxn id="2455" idx="0"/>
          </p:cNvCxnSpPr>
          <p:nvPr/>
        </p:nvCxnSpPr>
        <p:spPr>
          <a:xfrm rot="5400000">
            <a:off x="3701504" y="2780278"/>
            <a:ext cx="1846800" cy="542700"/>
          </a:xfrm>
          <a:prstGeom prst="bentConnector3">
            <a:avLst>
              <a:gd fmla="val 7613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456" name="Google Shape;2456;p108"/>
          <p:cNvGrpSpPr/>
          <p:nvPr/>
        </p:nvGrpSpPr>
        <p:grpSpPr>
          <a:xfrm>
            <a:off x="9230657" y="3529939"/>
            <a:ext cx="2201861" cy="2199199"/>
            <a:chOff x="8605312" y="3522524"/>
            <a:chExt cx="2377957" cy="2375083"/>
          </a:xfrm>
        </p:grpSpPr>
        <p:sp>
          <p:nvSpPr>
            <p:cNvPr id="2457" name="Google Shape;2457;p108"/>
            <p:cNvSpPr/>
            <p:nvPr/>
          </p:nvSpPr>
          <p:spPr>
            <a:xfrm>
              <a:off x="8605539" y="352713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58" name="Google Shape;2458;p108"/>
            <p:cNvSpPr/>
            <p:nvPr/>
          </p:nvSpPr>
          <p:spPr>
            <a:xfrm>
              <a:off x="9198241" y="352713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59" name="Google Shape;2459;p108"/>
            <p:cNvSpPr/>
            <p:nvPr/>
          </p:nvSpPr>
          <p:spPr>
            <a:xfrm>
              <a:off x="9198240" y="411606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0" name="Google Shape;2460;p108"/>
            <p:cNvSpPr/>
            <p:nvPr/>
          </p:nvSpPr>
          <p:spPr>
            <a:xfrm>
              <a:off x="9790943" y="411606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1" name="Google Shape;2461;p108"/>
            <p:cNvSpPr/>
            <p:nvPr/>
          </p:nvSpPr>
          <p:spPr>
            <a:xfrm>
              <a:off x="9790943" y="3527135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2" name="Google Shape;2462;p108"/>
            <p:cNvSpPr/>
            <p:nvPr/>
          </p:nvSpPr>
          <p:spPr>
            <a:xfrm>
              <a:off x="8605537" y="411606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3" name="Google Shape;2463;p108"/>
            <p:cNvSpPr/>
            <p:nvPr/>
          </p:nvSpPr>
          <p:spPr>
            <a:xfrm>
              <a:off x="9198090" y="470511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4" name="Google Shape;2464;p108"/>
            <p:cNvSpPr/>
            <p:nvPr/>
          </p:nvSpPr>
          <p:spPr>
            <a:xfrm>
              <a:off x="9790868" y="470511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5" name="Google Shape;2465;p108"/>
            <p:cNvSpPr/>
            <p:nvPr/>
          </p:nvSpPr>
          <p:spPr>
            <a:xfrm>
              <a:off x="8605312" y="470511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6" name="Google Shape;2466;p108"/>
            <p:cNvSpPr/>
            <p:nvPr/>
          </p:nvSpPr>
          <p:spPr>
            <a:xfrm>
              <a:off x="10383645" y="352713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7" name="Google Shape;2467;p108"/>
            <p:cNvSpPr/>
            <p:nvPr/>
          </p:nvSpPr>
          <p:spPr>
            <a:xfrm>
              <a:off x="10383645" y="4116067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8" name="Google Shape;2468;p108"/>
            <p:cNvSpPr/>
            <p:nvPr/>
          </p:nvSpPr>
          <p:spPr>
            <a:xfrm>
              <a:off x="10383645" y="4705112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9" name="Google Shape;2469;p108"/>
            <p:cNvSpPr/>
            <p:nvPr/>
          </p:nvSpPr>
          <p:spPr>
            <a:xfrm>
              <a:off x="10383645" y="5294041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70" name="Google Shape;2470;p108"/>
            <p:cNvSpPr/>
            <p:nvPr/>
          </p:nvSpPr>
          <p:spPr>
            <a:xfrm>
              <a:off x="9198091" y="5294043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71" name="Google Shape;2471;p108"/>
            <p:cNvSpPr/>
            <p:nvPr/>
          </p:nvSpPr>
          <p:spPr>
            <a:xfrm>
              <a:off x="9790868" y="5294041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72" name="Google Shape;2472;p108"/>
            <p:cNvSpPr/>
            <p:nvPr/>
          </p:nvSpPr>
          <p:spPr>
            <a:xfrm>
              <a:off x="8605314" y="5294043"/>
              <a:ext cx="588930" cy="58893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73" name="Google Shape;2473;p108"/>
            <p:cNvSpPr/>
            <p:nvPr/>
          </p:nvSpPr>
          <p:spPr>
            <a:xfrm>
              <a:off x="9205785" y="3530369"/>
              <a:ext cx="588930" cy="588930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74" name="Google Shape;2474;p108"/>
            <p:cNvSpPr/>
            <p:nvPr/>
          </p:nvSpPr>
          <p:spPr>
            <a:xfrm>
              <a:off x="10383645" y="4118679"/>
              <a:ext cx="588930" cy="588930"/>
            </a:xfrm>
            <a:prstGeom prst="rect">
              <a:avLst/>
            </a:prstGeom>
            <a:solidFill>
              <a:srgbClr val="335000"/>
            </a:solidFill>
            <a:ln cap="flat" cmpd="sng" w="25400">
              <a:solidFill>
                <a:srgbClr val="5F9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75" name="Google Shape;2475;p108"/>
            <p:cNvSpPr/>
            <p:nvPr/>
          </p:nvSpPr>
          <p:spPr>
            <a:xfrm>
              <a:off x="10383645" y="4706989"/>
              <a:ext cx="588930" cy="588930"/>
            </a:xfrm>
            <a:prstGeom prst="rect">
              <a:avLst/>
            </a:prstGeom>
            <a:solidFill>
              <a:srgbClr val="760E0E"/>
            </a:solidFill>
            <a:ln cap="flat" cmpd="sng" w="25400">
              <a:solidFill>
                <a:srgbClr val="EB4B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76" name="Google Shape;2476;p108"/>
            <p:cNvSpPr/>
            <p:nvPr/>
          </p:nvSpPr>
          <p:spPr>
            <a:xfrm>
              <a:off x="8616855" y="5295300"/>
              <a:ext cx="588930" cy="588930"/>
            </a:xfrm>
            <a:prstGeom prst="rect">
              <a:avLst/>
            </a:prstGeom>
            <a:solidFill>
              <a:srgbClr val="0A2761"/>
            </a:solidFill>
            <a:ln cap="flat" cmpd="sng" w="25400">
              <a:solidFill>
                <a:srgbClr val="3673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477" name="Google Shape;2477;p108"/>
            <p:cNvCxnSpPr/>
            <p:nvPr/>
          </p:nvCxnSpPr>
          <p:spPr>
            <a:xfrm>
              <a:off x="8605312" y="4705054"/>
              <a:ext cx="237795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8" name="Google Shape;2478;p108"/>
            <p:cNvCxnSpPr/>
            <p:nvPr/>
          </p:nvCxnSpPr>
          <p:spPr>
            <a:xfrm>
              <a:off x="9791116" y="3522524"/>
              <a:ext cx="0" cy="237508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79" name="Google Shape;2479;p108"/>
          <p:cNvSpPr/>
          <p:nvPr/>
        </p:nvSpPr>
        <p:spPr>
          <a:xfrm>
            <a:off x="3798666" y="4074096"/>
            <a:ext cx="545317" cy="545317"/>
          </a:xfrm>
          <a:prstGeom prst="rect">
            <a:avLst/>
          </a:prstGeom>
          <a:solidFill>
            <a:srgbClr val="770383"/>
          </a:solidFill>
          <a:ln cap="flat" cmpd="sng" w="25400">
            <a:solidFill>
              <a:srgbClr val="E83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0" name="Google Shape;2480;p108"/>
          <p:cNvSpPr/>
          <p:nvPr/>
        </p:nvSpPr>
        <p:spPr>
          <a:xfrm>
            <a:off x="4343984" y="4073221"/>
            <a:ext cx="545317" cy="545317"/>
          </a:xfrm>
          <a:prstGeom prst="rect">
            <a:avLst/>
          </a:prstGeom>
          <a:solidFill>
            <a:srgbClr val="6C5500"/>
          </a:solidFill>
          <a:ln cap="flat" cmpd="sng" w="25400">
            <a:solidFill>
              <a:srgbClr val="FFC9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1" name="Google Shape;2481;p108"/>
          <p:cNvSpPr/>
          <p:nvPr/>
        </p:nvSpPr>
        <p:spPr>
          <a:xfrm>
            <a:off x="4343984" y="4614691"/>
            <a:ext cx="545317" cy="545317"/>
          </a:xfrm>
          <a:prstGeom prst="rect">
            <a:avLst/>
          </a:prstGeom>
          <a:solidFill>
            <a:srgbClr val="7E0631"/>
          </a:solidFill>
          <a:ln cap="flat" cmpd="sng" w="25400">
            <a:solidFill>
              <a:srgbClr val="F636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2" name="Google Shape;2482;p108"/>
          <p:cNvSpPr/>
          <p:nvPr/>
        </p:nvSpPr>
        <p:spPr>
          <a:xfrm>
            <a:off x="3798666" y="4614691"/>
            <a:ext cx="545317" cy="545317"/>
          </a:xfrm>
          <a:prstGeom prst="rect">
            <a:avLst/>
          </a:prstGeom>
          <a:solidFill>
            <a:srgbClr val="074F65"/>
          </a:solidFill>
          <a:ln cap="flat" cmpd="sng" w="25400">
            <a:solidFill>
              <a:srgbClr val="10B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83" name="Google Shape;2483;p108"/>
          <p:cNvCxnSpPr/>
          <p:nvPr/>
        </p:nvCxnSpPr>
        <p:spPr>
          <a:xfrm>
            <a:off x="4346189" y="4057894"/>
            <a:ext cx="0" cy="1117888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4" name="Google Shape;2484;p108"/>
          <p:cNvCxnSpPr/>
          <p:nvPr/>
        </p:nvCxnSpPr>
        <p:spPr>
          <a:xfrm>
            <a:off x="3787643" y="4614691"/>
            <a:ext cx="111347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5" name="Google Shape;2485;p108"/>
          <p:cNvSpPr/>
          <p:nvPr/>
        </p:nvSpPr>
        <p:spPr>
          <a:xfrm>
            <a:off x="569415" y="3534210"/>
            <a:ext cx="545318" cy="545317"/>
          </a:xfrm>
          <a:prstGeom prst="rect">
            <a:avLst/>
          </a:prstGeom>
          <a:solidFill>
            <a:srgbClr val="2F023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6" name="Google Shape;2486;p108"/>
          <p:cNvSpPr/>
          <p:nvPr/>
        </p:nvSpPr>
        <p:spPr>
          <a:xfrm>
            <a:off x="1118226" y="3534210"/>
            <a:ext cx="545318" cy="545317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7" name="Google Shape;2487;p108"/>
          <p:cNvSpPr/>
          <p:nvPr/>
        </p:nvSpPr>
        <p:spPr>
          <a:xfrm>
            <a:off x="1118225" y="4079528"/>
            <a:ext cx="545318" cy="545317"/>
          </a:xfrm>
          <a:prstGeom prst="rect">
            <a:avLst/>
          </a:prstGeom>
          <a:solidFill>
            <a:srgbClr val="2F023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8" name="Google Shape;2488;p108"/>
          <p:cNvSpPr/>
          <p:nvPr/>
        </p:nvSpPr>
        <p:spPr>
          <a:xfrm>
            <a:off x="1667036" y="4079528"/>
            <a:ext cx="545318" cy="545317"/>
          </a:xfrm>
          <a:prstGeom prst="rect">
            <a:avLst/>
          </a:prstGeom>
          <a:solidFill>
            <a:srgbClr val="2E240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9" name="Google Shape;2489;p108"/>
          <p:cNvSpPr/>
          <p:nvPr/>
        </p:nvSpPr>
        <p:spPr>
          <a:xfrm>
            <a:off x="1667036" y="3534209"/>
            <a:ext cx="545318" cy="545317"/>
          </a:xfrm>
          <a:prstGeom prst="rect">
            <a:avLst/>
          </a:prstGeom>
          <a:solidFill>
            <a:srgbClr val="2E240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0" name="Google Shape;2490;p108"/>
          <p:cNvSpPr/>
          <p:nvPr/>
        </p:nvSpPr>
        <p:spPr>
          <a:xfrm>
            <a:off x="569413" y="4079528"/>
            <a:ext cx="545318" cy="545317"/>
          </a:xfrm>
          <a:prstGeom prst="rect">
            <a:avLst/>
          </a:prstGeom>
          <a:solidFill>
            <a:srgbClr val="2F023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1" name="Google Shape;2491;p108"/>
          <p:cNvSpPr/>
          <p:nvPr/>
        </p:nvSpPr>
        <p:spPr>
          <a:xfrm>
            <a:off x="1118086" y="4624952"/>
            <a:ext cx="545318" cy="545317"/>
          </a:xfrm>
          <a:prstGeom prst="rect">
            <a:avLst/>
          </a:prstGeom>
          <a:solidFill>
            <a:srgbClr val="02192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2" name="Google Shape;2492;p108"/>
          <p:cNvSpPr/>
          <p:nvPr/>
        </p:nvSpPr>
        <p:spPr>
          <a:xfrm>
            <a:off x="1666966" y="4624952"/>
            <a:ext cx="545318" cy="545317"/>
          </a:xfrm>
          <a:prstGeom prst="rect">
            <a:avLst/>
          </a:prstGeom>
          <a:solidFill>
            <a:srgbClr val="34021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3" name="Google Shape;2493;p108"/>
          <p:cNvSpPr/>
          <p:nvPr/>
        </p:nvSpPr>
        <p:spPr>
          <a:xfrm>
            <a:off x="569205" y="4624952"/>
            <a:ext cx="545318" cy="545317"/>
          </a:xfrm>
          <a:prstGeom prst="rect">
            <a:avLst/>
          </a:prstGeom>
          <a:solidFill>
            <a:srgbClr val="02192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4" name="Google Shape;2494;p108"/>
          <p:cNvSpPr/>
          <p:nvPr/>
        </p:nvSpPr>
        <p:spPr>
          <a:xfrm>
            <a:off x="2215846" y="3534210"/>
            <a:ext cx="545318" cy="545317"/>
          </a:xfrm>
          <a:prstGeom prst="rect">
            <a:avLst/>
          </a:prstGeom>
          <a:solidFill>
            <a:srgbClr val="2E240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5" name="Google Shape;2495;p108"/>
          <p:cNvSpPr/>
          <p:nvPr/>
        </p:nvSpPr>
        <p:spPr>
          <a:xfrm>
            <a:off x="2215846" y="4079528"/>
            <a:ext cx="545318" cy="545317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6" name="Google Shape;2496;p108"/>
          <p:cNvSpPr/>
          <p:nvPr/>
        </p:nvSpPr>
        <p:spPr>
          <a:xfrm>
            <a:off x="2215846" y="4624952"/>
            <a:ext cx="545318" cy="545317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7" name="Google Shape;2497;p108"/>
          <p:cNvSpPr/>
          <p:nvPr/>
        </p:nvSpPr>
        <p:spPr>
          <a:xfrm>
            <a:off x="2215846" y="5170268"/>
            <a:ext cx="545318" cy="545317"/>
          </a:xfrm>
          <a:prstGeom prst="rect">
            <a:avLst/>
          </a:prstGeom>
          <a:solidFill>
            <a:srgbClr val="34021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8" name="Google Shape;2498;p108"/>
          <p:cNvSpPr/>
          <p:nvPr/>
        </p:nvSpPr>
        <p:spPr>
          <a:xfrm>
            <a:off x="1118087" y="5170270"/>
            <a:ext cx="545318" cy="545317"/>
          </a:xfrm>
          <a:prstGeom prst="rect">
            <a:avLst/>
          </a:prstGeom>
          <a:solidFill>
            <a:srgbClr val="021920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9" name="Google Shape;2499;p108"/>
          <p:cNvSpPr/>
          <p:nvPr/>
        </p:nvSpPr>
        <p:spPr>
          <a:xfrm>
            <a:off x="1666966" y="5170268"/>
            <a:ext cx="545318" cy="545317"/>
          </a:xfrm>
          <a:prstGeom prst="rect">
            <a:avLst/>
          </a:prstGeom>
          <a:solidFill>
            <a:srgbClr val="340214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0" name="Google Shape;2500;p108"/>
          <p:cNvSpPr/>
          <p:nvPr/>
        </p:nvSpPr>
        <p:spPr>
          <a:xfrm>
            <a:off x="569207" y="5170270"/>
            <a:ext cx="545318" cy="545317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1" name="Google Shape;2501;p108"/>
          <p:cNvSpPr/>
          <p:nvPr/>
        </p:nvSpPr>
        <p:spPr>
          <a:xfrm>
            <a:off x="1125211" y="3537203"/>
            <a:ext cx="545318" cy="545317"/>
          </a:xfrm>
          <a:prstGeom prst="rect">
            <a:avLst/>
          </a:prstGeom>
          <a:solidFill>
            <a:srgbClr val="770383"/>
          </a:solidFill>
          <a:ln cap="flat" cmpd="sng" w="25400">
            <a:solidFill>
              <a:srgbClr val="E83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2" name="Google Shape;2502;p108"/>
          <p:cNvSpPr/>
          <p:nvPr/>
        </p:nvSpPr>
        <p:spPr>
          <a:xfrm>
            <a:off x="2215846" y="4081946"/>
            <a:ext cx="545318" cy="545317"/>
          </a:xfrm>
          <a:prstGeom prst="rect">
            <a:avLst/>
          </a:prstGeom>
          <a:solidFill>
            <a:srgbClr val="6C5500"/>
          </a:solidFill>
          <a:ln cap="flat" cmpd="sng" w="25400">
            <a:solidFill>
              <a:srgbClr val="FFC9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3" name="Google Shape;2503;p108"/>
          <p:cNvSpPr/>
          <p:nvPr/>
        </p:nvSpPr>
        <p:spPr>
          <a:xfrm>
            <a:off x="2215846" y="4626690"/>
            <a:ext cx="545318" cy="545317"/>
          </a:xfrm>
          <a:prstGeom prst="rect">
            <a:avLst/>
          </a:prstGeom>
          <a:solidFill>
            <a:srgbClr val="7E0631"/>
          </a:solidFill>
          <a:ln cap="flat" cmpd="sng" w="25400">
            <a:solidFill>
              <a:srgbClr val="F636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4" name="Google Shape;2504;p108"/>
          <p:cNvSpPr/>
          <p:nvPr/>
        </p:nvSpPr>
        <p:spPr>
          <a:xfrm>
            <a:off x="579893" y="5171434"/>
            <a:ext cx="545318" cy="545317"/>
          </a:xfrm>
          <a:prstGeom prst="rect">
            <a:avLst/>
          </a:prstGeom>
          <a:solidFill>
            <a:srgbClr val="074F65"/>
          </a:solidFill>
          <a:ln cap="flat" cmpd="sng" w="25400">
            <a:solidFill>
              <a:srgbClr val="10B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505" name="Google Shape;2505;p108"/>
          <p:cNvCxnSpPr/>
          <p:nvPr/>
        </p:nvCxnSpPr>
        <p:spPr>
          <a:xfrm>
            <a:off x="569205" y="4624898"/>
            <a:ext cx="2201861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6" name="Google Shape;2506;p108"/>
          <p:cNvCxnSpPr/>
          <p:nvPr/>
        </p:nvCxnSpPr>
        <p:spPr>
          <a:xfrm>
            <a:off x="1667196" y="3529939"/>
            <a:ext cx="0" cy="219919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07" name="Google Shape;2507;p108"/>
          <p:cNvGrpSpPr/>
          <p:nvPr/>
        </p:nvGrpSpPr>
        <p:grpSpPr>
          <a:xfrm>
            <a:off x="7194204" y="4057894"/>
            <a:ext cx="1113479" cy="1117888"/>
            <a:chOff x="6350795" y="1502555"/>
            <a:chExt cx="1202531" cy="1207293"/>
          </a:xfrm>
        </p:grpSpPr>
        <p:sp>
          <p:nvSpPr>
            <p:cNvPr id="2508" name="Google Shape;2508;p108"/>
            <p:cNvSpPr/>
            <p:nvPr/>
          </p:nvSpPr>
          <p:spPr>
            <a:xfrm>
              <a:off x="6362700" y="1520053"/>
              <a:ext cx="588930" cy="588930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09" name="Google Shape;2509;p108"/>
            <p:cNvSpPr/>
            <p:nvPr/>
          </p:nvSpPr>
          <p:spPr>
            <a:xfrm>
              <a:off x="6951630" y="1519108"/>
              <a:ext cx="588930" cy="588930"/>
            </a:xfrm>
            <a:prstGeom prst="rect">
              <a:avLst/>
            </a:prstGeom>
            <a:solidFill>
              <a:srgbClr val="335000"/>
            </a:solidFill>
            <a:ln cap="flat" cmpd="sng" w="25400">
              <a:solidFill>
                <a:srgbClr val="5F9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10" name="Google Shape;2510;p108"/>
            <p:cNvSpPr/>
            <p:nvPr/>
          </p:nvSpPr>
          <p:spPr>
            <a:xfrm>
              <a:off x="6951630" y="2103883"/>
              <a:ext cx="588930" cy="588930"/>
            </a:xfrm>
            <a:prstGeom prst="rect">
              <a:avLst/>
            </a:prstGeom>
            <a:solidFill>
              <a:srgbClr val="760D0D"/>
            </a:solidFill>
            <a:ln cap="flat" cmpd="sng" w="254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11" name="Google Shape;2511;p108"/>
            <p:cNvSpPr/>
            <p:nvPr/>
          </p:nvSpPr>
          <p:spPr>
            <a:xfrm>
              <a:off x="6362700" y="2103883"/>
              <a:ext cx="588930" cy="588930"/>
            </a:xfrm>
            <a:prstGeom prst="rect">
              <a:avLst/>
            </a:prstGeom>
            <a:solidFill>
              <a:srgbClr val="092760"/>
            </a:solidFill>
            <a:ln cap="flat" cmpd="sng" w="254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512" name="Google Shape;2512;p108"/>
            <p:cNvCxnSpPr/>
            <p:nvPr/>
          </p:nvCxnSpPr>
          <p:spPr>
            <a:xfrm>
              <a:off x="6954011" y="1502555"/>
              <a:ext cx="0" cy="120729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3" name="Google Shape;2513;p108"/>
            <p:cNvCxnSpPr/>
            <p:nvPr/>
          </p:nvCxnSpPr>
          <p:spPr>
            <a:xfrm>
              <a:off x="6350795" y="2103883"/>
              <a:ext cx="1202531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514" name="Google Shape;2514;p108"/>
          <p:cNvCxnSpPr>
            <a:stCxn id="2445" idx="2"/>
            <a:endCxn id="2515" idx="0"/>
          </p:cNvCxnSpPr>
          <p:nvPr/>
        </p:nvCxnSpPr>
        <p:spPr>
          <a:xfrm flipH="1" rot="-5400000">
            <a:off x="6581661" y="2795810"/>
            <a:ext cx="1812900" cy="545400"/>
          </a:xfrm>
          <a:prstGeom prst="bentConnector3">
            <a:avLst>
              <a:gd fmla="val 7942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16" name="Google Shape;2516;p108"/>
          <p:cNvCxnSpPr>
            <a:stCxn id="2446" idx="2"/>
            <a:endCxn id="2517" idx="0"/>
          </p:cNvCxnSpPr>
          <p:nvPr/>
        </p:nvCxnSpPr>
        <p:spPr>
          <a:xfrm flipH="1" rot="-5400000">
            <a:off x="8564703" y="1668752"/>
            <a:ext cx="770400" cy="2749800"/>
          </a:xfrm>
          <a:prstGeom prst="bentConnector3">
            <a:avLst>
              <a:gd fmla="val 61549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18" name="Google Shape;2518;p108"/>
          <p:cNvSpPr/>
          <p:nvPr/>
        </p:nvSpPr>
        <p:spPr>
          <a:xfrm>
            <a:off x="3056265" y="4353476"/>
            <a:ext cx="448935" cy="5344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9" name="Google Shape;2519;p108"/>
          <p:cNvSpPr/>
          <p:nvPr/>
        </p:nvSpPr>
        <p:spPr>
          <a:xfrm>
            <a:off x="8555365" y="4353476"/>
            <a:ext cx="448935" cy="5344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0" name="Google Shape;2520;p108"/>
          <p:cNvSpPr/>
          <p:nvPr/>
        </p:nvSpPr>
        <p:spPr>
          <a:xfrm>
            <a:off x="9156974" y="5781602"/>
            <a:ext cx="23492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Max Unpooling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1" name="Google Shape;2521;p108"/>
          <p:cNvSpPr/>
          <p:nvPr/>
        </p:nvSpPr>
        <p:spPr>
          <a:xfrm>
            <a:off x="3111774" y="5299002"/>
            <a:ext cx="23492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Max Pooling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0" name="Google Shape;2450;p108"/>
          <p:cNvSpPr/>
          <p:nvPr/>
        </p:nvSpPr>
        <p:spPr>
          <a:xfrm>
            <a:off x="1600295" y="3429000"/>
            <a:ext cx="141658" cy="90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7" name="Google Shape;2517;p108"/>
          <p:cNvSpPr/>
          <p:nvPr/>
        </p:nvSpPr>
        <p:spPr>
          <a:xfrm>
            <a:off x="10254027" y="3429000"/>
            <a:ext cx="141658" cy="90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5" name="Google Shape;2515;p108"/>
          <p:cNvSpPr/>
          <p:nvPr/>
        </p:nvSpPr>
        <p:spPr>
          <a:xfrm>
            <a:off x="7690025" y="3974966"/>
            <a:ext cx="141658" cy="90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5" name="Google Shape;2455;p108"/>
          <p:cNvSpPr/>
          <p:nvPr/>
        </p:nvSpPr>
        <p:spPr>
          <a:xfrm>
            <a:off x="4282672" y="3974966"/>
            <a:ext cx="141658" cy="90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2" name="Google Shape;2522;p108"/>
          <p:cNvSpPr/>
          <p:nvPr/>
        </p:nvSpPr>
        <p:spPr>
          <a:xfrm>
            <a:off x="4759693" y="1642707"/>
            <a:ext cx="425323" cy="547473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3" name="Google Shape;2523;p108"/>
          <p:cNvSpPr/>
          <p:nvPr/>
        </p:nvSpPr>
        <p:spPr>
          <a:xfrm>
            <a:off x="5113398" y="1642707"/>
            <a:ext cx="425323" cy="547473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4" name="Google Shape;2524;p108"/>
          <p:cNvSpPr/>
          <p:nvPr/>
        </p:nvSpPr>
        <p:spPr>
          <a:xfrm>
            <a:off x="5477647" y="1642707"/>
            <a:ext cx="425323" cy="547473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5" name="Google Shape;2525;p108"/>
          <p:cNvSpPr/>
          <p:nvPr/>
        </p:nvSpPr>
        <p:spPr>
          <a:xfrm>
            <a:off x="5847544" y="1801297"/>
            <a:ext cx="178911" cy="230293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6" name="Google Shape;2526;p108"/>
          <p:cNvSpPr/>
          <p:nvPr/>
        </p:nvSpPr>
        <p:spPr>
          <a:xfrm>
            <a:off x="6014290" y="1801297"/>
            <a:ext cx="178911" cy="230293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7" name="Google Shape;2527;p108"/>
          <p:cNvSpPr/>
          <p:nvPr/>
        </p:nvSpPr>
        <p:spPr>
          <a:xfrm>
            <a:off x="6175984" y="1801297"/>
            <a:ext cx="178911" cy="230293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8" name="Google Shape;2528;p108"/>
          <p:cNvSpPr/>
          <p:nvPr/>
        </p:nvSpPr>
        <p:spPr>
          <a:xfrm>
            <a:off x="6351301" y="1642707"/>
            <a:ext cx="425323" cy="547473"/>
          </a:xfrm>
          <a:prstGeom prst="cube">
            <a:avLst>
              <a:gd fmla="val 36792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9" name="Google Shape;2529;p108"/>
          <p:cNvSpPr/>
          <p:nvPr/>
        </p:nvSpPr>
        <p:spPr>
          <a:xfrm>
            <a:off x="6714601" y="1642707"/>
            <a:ext cx="425323" cy="547473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0" name="Google Shape;2530;p108"/>
          <p:cNvSpPr/>
          <p:nvPr/>
        </p:nvSpPr>
        <p:spPr>
          <a:xfrm>
            <a:off x="7078851" y="1642707"/>
            <a:ext cx="425323" cy="547473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1" name="Google Shape;2531;p108"/>
          <p:cNvSpPr/>
          <p:nvPr/>
        </p:nvSpPr>
        <p:spPr>
          <a:xfrm>
            <a:off x="7444147" y="1156954"/>
            <a:ext cx="786607" cy="1518978"/>
          </a:xfrm>
          <a:prstGeom prst="cube">
            <a:avLst>
              <a:gd fmla="val 66341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2" name="Google Shape;2532;p108"/>
          <p:cNvSpPr/>
          <p:nvPr/>
        </p:nvSpPr>
        <p:spPr>
          <a:xfrm>
            <a:off x="7792799" y="1156954"/>
            <a:ext cx="786607" cy="1518978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3" name="Google Shape;2533;p108"/>
          <p:cNvSpPr/>
          <p:nvPr/>
        </p:nvSpPr>
        <p:spPr>
          <a:xfrm>
            <a:off x="8135914" y="1156954"/>
            <a:ext cx="786607" cy="1518978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4" name="Google Shape;2534;p108"/>
          <p:cNvSpPr/>
          <p:nvPr/>
        </p:nvSpPr>
        <p:spPr>
          <a:xfrm>
            <a:off x="8596942" y="1156954"/>
            <a:ext cx="547058" cy="1518978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5" name="Google Shape;2535;p108"/>
          <p:cNvSpPr/>
          <p:nvPr/>
        </p:nvSpPr>
        <p:spPr>
          <a:xfrm>
            <a:off x="5244884" y="4203627"/>
            <a:ext cx="16131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09"/>
          <p:cNvSpPr/>
          <p:nvPr/>
        </p:nvSpPr>
        <p:spPr>
          <a:xfrm>
            <a:off x="0" y="839755"/>
            <a:ext cx="12192000" cy="6018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42" name="Google Shape;2542;p10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ТРАНСПОНИРОВАННАЯ СВЁРТКА</a:t>
            </a:r>
            <a:endParaRPr/>
          </a:p>
        </p:txBody>
      </p:sp>
      <p:pic>
        <p:nvPicPr>
          <p:cNvPr id="2543" name="Google Shape;254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200" y="2931076"/>
            <a:ext cx="2947717" cy="312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544" name="Google Shape;2544;p109"/>
          <p:cNvSpPr/>
          <p:nvPr/>
        </p:nvSpPr>
        <p:spPr>
          <a:xfrm>
            <a:off x="1379381" y="1265667"/>
            <a:ext cx="26292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Обычная свёртка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110"/>
          <p:cNvSpPr/>
          <p:nvPr/>
        </p:nvSpPr>
        <p:spPr>
          <a:xfrm>
            <a:off x="0" y="839755"/>
            <a:ext cx="12192000" cy="6018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51" name="Google Shape;255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5623" y="1420779"/>
            <a:ext cx="939165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2" name="Google Shape;2552;p11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ТРАНСПОНИРОВАННАЯ СВЁРТКА</a:t>
            </a:r>
            <a:endParaRPr/>
          </a:p>
        </p:txBody>
      </p:sp>
      <p:pic>
        <p:nvPicPr>
          <p:cNvPr id="2553" name="Google Shape;2553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1200" y="2931076"/>
            <a:ext cx="2947717" cy="312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554" name="Google Shape;2554;p110"/>
          <p:cNvSpPr/>
          <p:nvPr/>
        </p:nvSpPr>
        <p:spPr>
          <a:xfrm>
            <a:off x="1379381" y="1265667"/>
            <a:ext cx="26292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Обычная свёртка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5" name="Google Shape;2555;p110"/>
          <p:cNvSpPr/>
          <p:nvPr/>
        </p:nvSpPr>
        <p:spPr>
          <a:xfrm>
            <a:off x="5590685" y="1265668"/>
            <a:ext cx="43220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Транспонированная свёртка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111"/>
          <p:cNvSpPr/>
          <p:nvPr/>
        </p:nvSpPr>
        <p:spPr>
          <a:xfrm>
            <a:off x="0" y="839755"/>
            <a:ext cx="12192000" cy="6018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2" name="Google Shape;2562;p11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ТРАНСПОНИРОВАННАЯ СВЁРТКА СО СТРАДОМ</a:t>
            </a:r>
            <a:endParaRPr/>
          </a:p>
        </p:txBody>
      </p:sp>
      <p:pic>
        <p:nvPicPr>
          <p:cNvPr id="2563" name="Google Shape;256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145" y="1958292"/>
            <a:ext cx="4061442" cy="4616678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Google Shape;2564;p111"/>
          <p:cNvSpPr/>
          <p:nvPr/>
        </p:nvSpPr>
        <p:spPr>
          <a:xfrm>
            <a:off x="3164115" y="1101950"/>
            <a:ext cx="57186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Транспонированная свёртка 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5F9500"/>
                </a:solidFill>
                <a:latin typeface="Trebuchet MS"/>
                <a:ea typeface="Trebuchet MS"/>
                <a:cs typeface="Trebuchet MS"/>
                <a:sym typeface="Trebuchet MS"/>
              </a:rPr>
              <a:t>stride=2</a:t>
            </a:r>
            <a:endParaRPr sz="2400">
              <a:solidFill>
                <a:srgbClr val="5F95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5" name="Google Shape;2565;p111"/>
          <p:cNvSpPr/>
          <p:nvPr/>
        </p:nvSpPr>
        <p:spPr>
          <a:xfrm>
            <a:off x="1611630" y="1101950"/>
            <a:ext cx="17411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5F9500"/>
                </a:solidFill>
                <a:latin typeface="Trebuchet MS"/>
                <a:ea typeface="Trebuchet MS"/>
                <a:cs typeface="Trebuchet MS"/>
                <a:sym typeface="Trebuchet MS"/>
              </a:rPr>
              <a:t>Upconv:</a:t>
            </a:r>
            <a:endParaRPr sz="2400">
              <a:solidFill>
                <a:srgbClr val="5F95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11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SKIPPED CONNECTIONS</a:t>
            </a:r>
            <a:endParaRPr/>
          </a:p>
        </p:txBody>
      </p:sp>
      <p:sp>
        <p:nvSpPr>
          <p:cNvPr id="2572" name="Google Shape;2572;p112"/>
          <p:cNvSpPr/>
          <p:nvPr/>
        </p:nvSpPr>
        <p:spPr>
          <a:xfrm>
            <a:off x="1017406" y="1968273"/>
            <a:ext cx="1007297" cy="3706813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3" name="Google Shape;2573;p112"/>
          <p:cNvSpPr/>
          <p:nvPr/>
        </p:nvSpPr>
        <p:spPr>
          <a:xfrm>
            <a:off x="1411880" y="1968273"/>
            <a:ext cx="1448379" cy="3706813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4" name="Google Shape;2574;p112"/>
          <p:cNvSpPr/>
          <p:nvPr/>
        </p:nvSpPr>
        <p:spPr>
          <a:xfrm>
            <a:off x="2053853" y="1968273"/>
            <a:ext cx="1448379" cy="3706813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5" name="Google Shape;2575;p112"/>
          <p:cNvSpPr/>
          <p:nvPr/>
        </p:nvSpPr>
        <p:spPr>
          <a:xfrm>
            <a:off x="2947223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6" name="Google Shape;2576;p112"/>
          <p:cNvSpPr/>
          <p:nvPr/>
        </p:nvSpPr>
        <p:spPr>
          <a:xfrm>
            <a:off x="3598498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7" name="Google Shape;2577;p112"/>
          <p:cNvSpPr/>
          <p:nvPr/>
        </p:nvSpPr>
        <p:spPr>
          <a:xfrm>
            <a:off x="4269190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8" name="Google Shape;2578;p112"/>
          <p:cNvSpPr/>
          <p:nvPr/>
        </p:nvSpPr>
        <p:spPr>
          <a:xfrm>
            <a:off x="4950280" y="3540686"/>
            <a:ext cx="329429" cy="5619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9" name="Google Shape;2579;p112"/>
          <p:cNvSpPr/>
          <p:nvPr/>
        </p:nvSpPr>
        <p:spPr>
          <a:xfrm>
            <a:off x="5257311" y="3540686"/>
            <a:ext cx="329429" cy="5619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0" name="Google Shape;2580;p112"/>
          <p:cNvSpPr/>
          <p:nvPr/>
        </p:nvSpPr>
        <p:spPr>
          <a:xfrm>
            <a:off x="5555037" y="3540686"/>
            <a:ext cx="329429" cy="5619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1" name="Google Shape;2581;p112"/>
          <p:cNvSpPr/>
          <p:nvPr/>
        </p:nvSpPr>
        <p:spPr>
          <a:xfrm>
            <a:off x="5860187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2" name="Google Shape;2582;p112"/>
          <p:cNvSpPr/>
          <p:nvPr/>
        </p:nvSpPr>
        <p:spPr>
          <a:xfrm>
            <a:off x="6529132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3" name="Google Shape;2583;p112"/>
          <p:cNvSpPr/>
          <p:nvPr/>
        </p:nvSpPr>
        <p:spPr>
          <a:xfrm>
            <a:off x="7199824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4" name="Google Shape;2584;p112"/>
          <p:cNvSpPr/>
          <p:nvPr/>
        </p:nvSpPr>
        <p:spPr>
          <a:xfrm>
            <a:off x="7900715" y="1968273"/>
            <a:ext cx="1448379" cy="3706813"/>
          </a:xfrm>
          <a:prstGeom prst="cube">
            <a:avLst>
              <a:gd fmla="val 66341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5" name="Google Shape;2585;p112"/>
          <p:cNvSpPr/>
          <p:nvPr/>
        </p:nvSpPr>
        <p:spPr>
          <a:xfrm>
            <a:off x="8542688" y="1968273"/>
            <a:ext cx="1448379" cy="3706813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6" name="Google Shape;2586;p112"/>
          <p:cNvSpPr/>
          <p:nvPr/>
        </p:nvSpPr>
        <p:spPr>
          <a:xfrm>
            <a:off x="9174465" y="1968273"/>
            <a:ext cx="1448379" cy="3706813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7" name="Google Shape;2587;p112"/>
          <p:cNvSpPr/>
          <p:nvPr/>
        </p:nvSpPr>
        <p:spPr>
          <a:xfrm>
            <a:off x="10023356" y="1968273"/>
            <a:ext cx="1007297" cy="3706813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В КОМПЬЮТЕРНОМ ЗРЕНИИ</a:t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25187" y="1038550"/>
            <a:ext cx="352269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Детектирование объектов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4327855" y="1037124"/>
            <a:ext cx="36244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Семантическая сегментация</a:t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9446" y="2232966"/>
            <a:ext cx="3700979" cy="381762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212" y="2232966"/>
            <a:ext cx="3700979" cy="381762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32"/>
          <p:cNvSpPr txBox="1"/>
          <p:nvPr/>
        </p:nvSpPr>
        <p:spPr>
          <a:xfrm>
            <a:off x="6532535" y="4293439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5775499" y="4690658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4669174" y="4758911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3210128" y="3881334"/>
            <a:ext cx="642024" cy="1459149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2334638" y="4095341"/>
            <a:ext cx="836416" cy="1656013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1097241" y="3845399"/>
            <a:ext cx="1198487" cy="2205196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891661" y="6030995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1</a:t>
            </a:r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1939643" y="5723404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2</a:t>
            </a:r>
            <a:endParaRPr/>
          </a:p>
        </p:txBody>
      </p:sp>
      <p:sp>
        <p:nvSpPr>
          <p:cNvPr id="241" name="Google Shape;241;p32"/>
          <p:cNvSpPr txBox="1"/>
          <p:nvPr/>
        </p:nvSpPr>
        <p:spPr>
          <a:xfrm>
            <a:off x="2738322" y="5304470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1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SKIPPED CONNECTIONS</a:t>
            </a:r>
            <a:endParaRPr/>
          </a:p>
        </p:txBody>
      </p:sp>
      <p:sp>
        <p:nvSpPr>
          <p:cNvPr id="2594" name="Google Shape;2594;p113"/>
          <p:cNvSpPr/>
          <p:nvPr/>
        </p:nvSpPr>
        <p:spPr>
          <a:xfrm>
            <a:off x="611006" y="1968273"/>
            <a:ext cx="1007297" cy="3706813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5" name="Google Shape;2595;p113"/>
          <p:cNvSpPr/>
          <p:nvPr/>
        </p:nvSpPr>
        <p:spPr>
          <a:xfrm>
            <a:off x="1005480" y="1968273"/>
            <a:ext cx="1448379" cy="3706813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6" name="Google Shape;2596;p113"/>
          <p:cNvSpPr/>
          <p:nvPr/>
        </p:nvSpPr>
        <p:spPr>
          <a:xfrm>
            <a:off x="1647453" y="1968273"/>
            <a:ext cx="1448379" cy="3706813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7" name="Google Shape;2597;p113"/>
          <p:cNvSpPr/>
          <p:nvPr/>
        </p:nvSpPr>
        <p:spPr>
          <a:xfrm>
            <a:off x="2540823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8" name="Google Shape;2598;p113"/>
          <p:cNvSpPr/>
          <p:nvPr/>
        </p:nvSpPr>
        <p:spPr>
          <a:xfrm>
            <a:off x="3192098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9" name="Google Shape;2599;p113"/>
          <p:cNvSpPr/>
          <p:nvPr/>
        </p:nvSpPr>
        <p:spPr>
          <a:xfrm>
            <a:off x="3862790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0" name="Google Shape;2600;p113"/>
          <p:cNvSpPr/>
          <p:nvPr/>
        </p:nvSpPr>
        <p:spPr>
          <a:xfrm>
            <a:off x="4543880" y="3540686"/>
            <a:ext cx="329429" cy="5619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1" name="Google Shape;2601;p113"/>
          <p:cNvSpPr/>
          <p:nvPr/>
        </p:nvSpPr>
        <p:spPr>
          <a:xfrm>
            <a:off x="4850911" y="3540686"/>
            <a:ext cx="329429" cy="5619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2" name="Google Shape;2602;p113"/>
          <p:cNvSpPr/>
          <p:nvPr/>
        </p:nvSpPr>
        <p:spPr>
          <a:xfrm>
            <a:off x="5148637" y="3540686"/>
            <a:ext cx="329429" cy="5619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3" name="Google Shape;2603;p113"/>
          <p:cNvSpPr/>
          <p:nvPr/>
        </p:nvSpPr>
        <p:spPr>
          <a:xfrm>
            <a:off x="6005330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4" name="Google Shape;2604;p113"/>
          <p:cNvSpPr/>
          <p:nvPr/>
        </p:nvSpPr>
        <p:spPr>
          <a:xfrm>
            <a:off x="6674275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5" name="Google Shape;2605;p113"/>
          <p:cNvSpPr/>
          <p:nvPr/>
        </p:nvSpPr>
        <p:spPr>
          <a:xfrm>
            <a:off x="7344967" y="3153672"/>
            <a:ext cx="783146" cy="1336016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6" name="Google Shape;2606;p113"/>
          <p:cNvSpPr/>
          <p:nvPr/>
        </p:nvSpPr>
        <p:spPr>
          <a:xfrm>
            <a:off x="8553858" y="1968273"/>
            <a:ext cx="1448379" cy="3706813"/>
          </a:xfrm>
          <a:prstGeom prst="cube">
            <a:avLst>
              <a:gd fmla="val 66341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7" name="Google Shape;2607;p113"/>
          <p:cNvSpPr/>
          <p:nvPr/>
        </p:nvSpPr>
        <p:spPr>
          <a:xfrm>
            <a:off x="9195831" y="1968273"/>
            <a:ext cx="1448379" cy="3706813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8" name="Google Shape;2608;p113"/>
          <p:cNvSpPr/>
          <p:nvPr/>
        </p:nvSpPr>
        <p:spPr>
          <a:xfrm>
            <a:off x="9827608" y="1968273"/>
            <a:ext cx="1448379" cy="3706813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9" name="Google Shape;2609;p113"/>
          <p:cNvSpPr/>
          <p:nvPr/>
        </p:nvSpPr>
        <p:spPr>
          <a:xfrm>
            <a:off x="10676499" y="1968273"/>
            <a:ext cx="1007297" cy="3706813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11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SKIPPED CONNECTIONS</a:t>
            </a:r>
            <a:endParaRPr/>
          </a:p>
        </p:txBody>
      </p:sp>
      <p:grpSp>
        <p:nvGrpSpPr>
          <p:cNvPr id="2616" name="Google Shape;2616;p114"/>
          <p:cNvGrpSpPr/>
          <p:nvPr/>
        </p:nvGrpSpPr>
        <p:grpSpPr>
          <a:xfrm>
            <a:off x="611006" y="1968274"/>
            <a:ext cx="11072790" cy="3706813"/>
            <a:chOff x="799692" y="2113081"/>
            <a:chExt cx="10517161" cy="3520806"/>
          </a:xfrm>
        </p:grpSpPr>
        <p:sp>
          <p:nvSpPr>
            <p:cNvPr id="2617" name="Google Shape;2617;p114"/>
            <p:cNvSpPr/>
            <p:nvPr/>
          </p:nvSpPr>
          <p:spPr>
            <a:xfrm>
              <a:off x="799692" y="2113081"/>
              <a:ext cx="956751" cy="352080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18" name="Google Shape;2618;p114"/>
            <p:cNvSpPr/>
            <p:nvPr/>
          </p:nvSpPr>
          <p:spPr>
            <a:xfrm>
              <a:off x="1174371" y="2113081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19" name="Google Shape;2619;p114"/>
            <p:cNvSpPr/>
            <p:nvPr/>
          </p:nvSpPr>
          <p:spPr>
            <a:xfrm>
              <a:off x="1784130" y="2113081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0" name="Google Shape;2620;p114"/>
            <p:cNvSpPr/>
            <p:nvPr/>
          </p:nvSpPr>
          <p:spPr>
            <a:xfrm>
              <a:off x="2632671" y="3238997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1" name="Google Shape;2621;p114"/>
            <p:cNvSpPr/>
            <p:nvPr/>
          </p:nvSpPr>
          <p:spPr>
            <a:xfrm>
              <a:off x="3251266" y="3238997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2" name="Google Shape;2622;p114"/>
            <p:cNvSpPr/>
            <p:nvPr/>
          </p:nvSpPr>
          <p:spPr>
            <a:xfrm>
              <a:off x="3888303" y="3238997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3" name="Google Shape;2623;p114"/>
            <p:cNvSpPr/>
            <p:nvPr/>
          </p:nvSpPr>
          <p:spPr>
            <a:xfrm>
              <a:off x="4535216" y="3606590"/>
              <a:ext cx="312898" cy="533790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4" name="Google Shape;2624;p114"/>
            <p:cNvSpPr/>
            <p:nvPr/>
          </p:nvSpPr>
          <p:spPr>
            <a:xfrm>
              <a:off x="4826840" y="3606590"/>
              <a:ext cx="312898" cy="533790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5" name="Google Shape;2625;p114"/>
            <p:cNvSpPr/>
            <p:nvPr/>
          </p:nvSpPr>
          <p:spPr>
            <a:xfrm>
              <a:off x="5109626" y="3606590"/>
              <a:ext cx="312898" cy="533790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6" name="Google Shape;2626;p114"/>
            <p:cNvSpPr/>
            <p:nvPr/>
          </p:nvSpPr>
          <p:spPr>
            <a:xfrm>
              <a:off x="5462648" y="3238997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969696"/>
            </a:solidFill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7" name="Google Shape;2627;p114"/>
            <p:cNvSpPr/>
            <p:nvPr/>
          </p:nvSpPr>
          <p:spPr>
            <a:xfrm>
              <a:off x="5923331" y="3238997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8" name="Google Shape;2628;p114"/>
            <p:cNvSpPr/>
            <p:nvPr/>
          </p:nvSpPr>
          <p:spPr>
            <a:xfrm>
              <a:off x="6558708" y="3238997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9" name="Google Shape;2629;p114"/>
            <p:cNvSpPr/>
            <p:nvPr/>
          </p:nvSpPr>
          <p:spPr>
            <a:xfrm>
              <a:off x="7195745" y="3238997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0" name="Google Shape;2630;p114"/>
            <p:cNvSpPr/>
            <p:nvPr/>
          </p:nvSpPr>
          <p:spPr>
            <a:xfrm>
              <a:off x="7896911" y="2113081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969696"/>
            </a:solidFill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1" name="Google Shape;2631;p114"/>
            <p:cNvSpPr/>
            <p:nvPr/>
          </p:nvSpPr>
          <p:spPr>
            <a:xfrm>
              <a:off x="8343974" y="2113081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2" name="Google Shape;2632;p114"/>
            <p:cNvSpPr/>
            <p:nvPr/>
          </p:nvSpPr>
          <p:spPr>
            <a:xfrm>
              <a:off x="8953733" y="2113081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3" name="Google Shape;2633;p114"/>
            <p:cNvSpPr/>
            <p:nvPr/>
          </p:nvSpPr>
          <p:spPr>
            <a:xfrm>
              <a:off x="9553808" y="2113081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4" name="Google Shape;2634;p114"/>
            <p:cNvSpPr/>
            <p:nvPr/>
          </p:nvSpPr>
          <p:spPr>
            <a:xfrm>
              <a:off x="10360102" y="2113081"/>
              <a:ext cx="956751" cy="352080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635" name="Google Shape;2635;p114"/>
            <p:cNvCxnSpPr>
              <a:stCxn id="2622" idx="0"/>
              <a:endCxn id="2626" idx="0"/>
            </p:cNvCxnSpPr>
            <p:nvPr/>
          </p:nvCxnSpPr>
          <p:spPr>
            <a:xfrm flipH="1" rot="-5400000">
              <a:off x="5183965" y="2452097"/>
              <a:ext cx="600" cy="1574400"/>
            </a:xfrm>
            <a:prstGeom prst="bentConnector3">
              <a:avLst>
                <a:gd fmla="val 1942456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636" name="Google Shape;2636;p114"/>
            <p:cNvCxnSpPr>
              <a:stCxn id="2619" idx="0"/>
              <a:endCxn id="2630" idx="0"/>
            </p:cNvCxnSpPr>
            <p:nvPr/>
          </p:nvCxnSpPr>
          <p:spPr>
            <a:xfrm flipH="1" rot="-5400000">
              <a:off x="5984407" y="-943019"/>
              <a:ext cx="600" cy="6112800"/>
            </a:xfrm>
            <a:prstGeom prst="bentConnector3">
              <a:avLst>
                <a:gd fmla="val 1606146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2637" name="Google Shape;2637;p114"/>
          <p:cNvSpPr/>
          <p:nvPr/>
        </p:nvSpPr>
        <p:spPr>
          <a:xfrm>
            <a:off x="5426782" y="4597170"/>
            <a:ext cx="11384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Concat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8" name="Google Shape;2638;p114"/>
          <p:cNvSpPr/>
          <p:nvPr/>
        </p:nvSpPr>
        <p:spPr>
          <a:xfrm>
            <a:off x="8039354" y="5758313"/>
            <a:ext cx="11384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Concat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1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U-NET </a:t>
            </a:r>
            <a:endParaRPr/>
          </a:p>
        </p:txBody>
      </p:sp>
      <p:pic>
        <p:nvPicPr>
          <p:cNvPr id="2645" name="Google Shape;264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361" y="155239"/>
            <a:ext cx="9374370" cy="624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116"/>
          <p:cNvSpPr/>
          <p:nvPr/>
        </p:nvSpPr>
        <p:spPr>
          <a:xfrm>
            <a:off x="0" y="839755"/>
            <a:ext cx="12192000" cy="6018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2" name="Google Shape;2652;p11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ДИЛАТАЦИОННАЯ СВЁРТКА (DILATED, ATROUS)</a:t>
            </a:r>
            <a:endParaRPr/>
          </a:p>
        </p:txBody>
      </p:sp>
      <p:pic>
        <p:nvPicPr>
          <p:cNvPr id="2653" name="Google Shape;265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487" y="2279794"/>
            <a:ext cx="3868662" cy="4106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116"/>
          <p:cNvSpPr/>
          <p:nvPr/>
        </p:nvSpPr>
        <p:spPr>
          <a:xfrm>
            <a:off x="1387125" y="1045501"/>
            <a:ext cx="4174141" cy="117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Conv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Количество параметров: 3x3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Рецептивное поле: 3х3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117"/>
          <p:cNvSpPr/>
          <p:nvPr/>
        </p:nvSpPr>
        <p:spPr>
          <a:xfrm>
            <a:off x="0" y="839755"/>
            <a:ext cx="12192000" cy="6018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1" name="Google Shape;2661;p11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ДИЛАТАЦИОННАЯ СВЁРТКА (DILATED, ATROUS)</a:t>
            </a:r>
            <a:endParaRPr/>
          </a:p>
        </p:txBody>
      </p:sp>
      <p:grpSp>
        <p:nvGrpSpPr>
          <p:cNvPr id="2662" name="Google Shape;2662;p117"/>
          <p:cNvGrpSpPr/>
          <p:nvPr/>
        </p:nvGrpSpPr>
        <p:grpSpPr>
          <a:xfrm>
            <a:off x="1387125" y="1045501"/>
            <a:ext cx="9259457" cy="5340785"/>
            <a:chOff x="1343582" y="1074529"/>
            <a:chExt cx="9498588" cy="5478714"/>
          </a:xfrm>
        </p:grpSpPr>
        <p:pic>
          <p:nvPicPr>
            <p:cNvPr id="2663" name="Google Shape;2663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74836" y="2340699"/>
              <a:ext cx="4367334" cy="4212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4" name="Google Shape;2664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28071" y="2340698"/>
              <a:ext cx="3968572" cy="4212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5" name="Google Shape;2665;p117"/>
            <p:cNvSpPr/>
            <p:nvPr/>
          </p:nvSpPr>
          <p:spPr>
            <a:xfrm>
              <a:off x="1343582" y="1074529"/>
              <a:ext cx="4392525" cy="1231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</a:t>
              </a:r>
              <a:endParaRPr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Количество параметров: 3x3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Рецептивное поле: 3х3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66" name="Google Shape;2666;p117"/>
            <p:cNvSpPr/>
            <p:nvPr/>
          </p:nvSpPr>
          <p:spPr>
            <a:xfrm>
              <a:off x="6474836" y="1074529"/>
              <a:ext cx="428194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Dilated / Atrous Conv</a:t>
              </a:r>
              <a:endParaRPr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Количество параметров: 3x3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Рецептивное поле: </a:t>
              </a:r>
              <a:r>
                <a:rPr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5x5</a:t>
              </a:r>
              <a:endParaRPr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11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ДИЛАТАЦИОННАЯ СВЁРТКА (DILATED, ATROUS)</a:t>
            </a:r>
            <a:endParaRPr/>
          </a:p>
        </p:txBody>
      </p:sp>
      <p:pic>
        <p:nvPicPr>
          <p:cNvPr id="2673" name="Google Shape;2673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86" y="2061965"/>
            <a:ext cx="11234586" cy="3192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118"/>
          <p:cNvSpPr/>
          <p:nvPr/>
        </p:nvSpPr>
        <p:spPr>
          <a:xfrm>
            <a:off x="1728930" y="1553501"/>
            <a:ext cx="8659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 = 1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5" name="Google Shape;2675;p118"/>
          <p:cNvSpPr/>
          <p:nvPr/>
        </p:nvSpPr>
        <p:spPr>
          <a:xfrm>
            <a:off x="5584244" y="1553501"/>
            <a:ext cx="8659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 = 2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6" name="Google Shape;2676;p118"/>
          <p:cNvSpPr/>
          <p:nvPr/>
        </p:nvSpPr>
        <p:spPr>
          <a:xfrm>
            <a:off x="9486384" y="1553501"/>
            <a:ext cx="8659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 = 3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119"/>
          <p:cNvSpPr/>
          <p:nvPr/>
        </p:nvSpPr>
        <p:spPr>
          <a:xfrm>
            <a:off x="4615775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3" name="Google Shape;2683;p119"/>
          <p:cNvSpPr/>
          <p:nvPr/>
        </p:nvSpPr>
        <p:spPr>
          <a:xfrm>
            <a:off x="4615775" y="36590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4" name="Google Shape;2684;p119"/>
          <p:cNvSpPr/>
          <p:nvPr/>
        </p:nvSpPr>
        <p:spPr>
          <a:xfrm>
            <a:off x="4615775" y="3935170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5" name="Google Shape;2685;p11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ATROUS SPATIAL PYRAMID POOLING</a:t>
            </a:r>
            <a:endParaRPr/>
          </a:p>
        </p:txBody>
      </p:sp>
      <p:sp>
        <p:nvSpPr>
          <p:cNvPr id="2686" name="Google Shape;2686;p119"/>
          <p:cNvSpPr/>
          <p:nvPr/>
        </p:nvSpPr>
        <p:spPr>
          <a:xfrm>
            <a:off x="206526" y="2135731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7" name="Google Shape;2687;p119"/>
          <p:cNvSpPr/>
          <p:nvPr/>
        </p:nvSpPr>
        <p:spPr>
          <a:xfrm>
            <a:off x="523148" y="213573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8" name="Google Shape;2688;p119"/>
          <p:cNvSpPr/>
          <p:nvPr/>
        </p:nvSpPr>
        <p:spPr>
          <a:xfrm>
            <a:off x="1132907" y="213573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9" name="Google Shape;2689;p119"/>
          <p:cNvSpPr/>
          <p:nvPr/>
        </p:nvSpPr>
        <p:spPr>
          <a:xfrm>
            <a:off x="1981448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0" name="Google Shape;2690;p119"/>
          <p:cNvSpPr/>
          <p:nvPr/>
        </p:nvSpPr>
        <p:spPr>
          <a:xfrm>
            <a:off x="2600043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1" name="Google Shape;2691;p119"/>
          <p:cNvSpPr/>
          <p:nvPr/>
        </p:nvSpPr>
        <p:spPr>
          <a:xfrm>
            <a:off x="3237080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2" name="Google Shape;2692;p119"/>
          <p:cNvSpPr/>
          <p:nvPr/>
        </p:nvSpPr>
        <p:spPr>
          <a:xfrm>
            <a:off x="3883993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3" name="Google Shape;2693;p119"/>
          <p:cNvSpPr/>
          <p:nvPr/>
        </p:nvSpPr>
        <p:spPr>
          <a:xfrm>
            <a:off x="4175617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4" name="Google Shape;2694;p119"/>
          <p:cNvSpPr/>
          <p:nvPr/>
        </p:nvSpPr>
        <p:spPr>
          <a:xfrm>
            <a:off x="4458403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5" name="Google Shape;2695;p119"/>
          <p:cNvSpPr/>
          <p:nvPr/>
        </p:nvSpPr>
        <p:spPr>
          <a:xfrm>
            <a:off x="2077522" y="1114442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120"/>
          <p:cNvSpPr/>
          <p:nvPr/>
        </p:nvSpPr>
        <p:spPr>
          <a:xfrm>
            <a:off x="4615775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2" name="Google Shape;2702;p120"/>
          <p:cNvSpPr/>
          <p:nvPr/>
        </p:nvSpPr>
        <p:spPr>
          <a:xfrm>
            <a:off x="4615775" y="36590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3" name="Google Shape;2703;p120"/>
          <p:cNvSpPr/>
          <p:nvPr/>
        </p:nvSpPr>
        <p:spPr>
          <a:xfrm>
            <a:off x="4615775" y="3935170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4" name="Google Shape;2704;p120"/>
          <p:cNvSpPr/>
          <p:nvPr/>
        </p:nvSpPr>
        <p:spPr>
          <a:xfrm>
            <a:off x="6378994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5" name="Google Shape;2705;p12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ATROUS SPATIAL PYRAMID POOLING</a:t>
            </a:r>
            <a:endParaRPr/>
          </a:p>
        </p:txBody>
      </p:sp>
      <p:sp>
        <p:nvSpPr>
          <p:cNvPr id="2706" name="Google Shape;2706;p120"/>
          <p:cNvSpPr/>
          <p:nvPr/>
        </p:nvSpPr>
        <p:spPr>
          <a:xfrm>
            <a:off x="206526" y="2135731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7" name="Google Shape;2707;p120"/>
          <p:cNvSpPr/>
          <p:nvPr/>
        </p:nvSpPr>
        <p:spPr>
          <a:xfrm>
            <a:off x="523148" y="213573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8" name="Google Shape;2708;p120"/>
          <p:cNvSpPr/>
          <p:nvPr/>
        </p:nvSpPr>
        <p:spPr>
          <a:xfrm>
            <a:off x="1132907" y="213573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9" name="Google Shape;2709;p120"/>
          <p:cNvSpPr/>
          <p:nvPr/>
        </p:nvSpPr>
        <p:spPr>
          <a:xfrm>
            <a:off x="1981448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0" name="Google Shape;2710;p120"/>
          <p:cNvSpPr/>
          <p:nvPr/>
        </p:nvSpPr>
        <p:spPr>
          <a:xfrm>
            <a:off x="2600043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1" name="Google Shape;2711;p120"/>
          <p:cNvSpPr/>
          <p:nvPr/>
        </p:nvSpPr>
        <p:spPr>
          <a:xfrm>
            <a:off x="3237080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2" name="Google Shape;2712;p120"/>
          <p:cNvSpPr/>
          <p:nvPr/>
        </p:nvSpPr>
        <p:spPr>
          <a:xfrm>
            <a:off x="3883993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3" name="Google Shape;2713;p120"/>
          <p:cNvSpPr/>
          <p:nvPr/>
        </p:nvSpPr>
        <p:spPr>
          <a:xfrm>
            <a:off x="4175617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4" name="Google Shape;2714;p120"/>
          <p:cNvSpPr/>
          <p:nvPr/>
        </p:nvSpPr>
        <p:spPr>
          <a:xfrm>
            <a:off x="4458403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5" name="Google Shape;2715;p120"/>
          <p:cNvSpPr/>
          <p:nvPr/>
        </p:nvSpPr>
        <p:spPr>
          <a:xfrm>
            <a:off x="5354320" y="1799771"/>
            <a:ext cx="1386840" cy="4086860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6" name="Google Shape;2716;p120"/>
          <p:cNvSpPr/>
          <p:nvPr/>
        </p:nvSpPr>
        <p:spPr>
          <a:xfrm>
            <a:off x="5554802" y="26176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7" name="Google Shape;2717;p120"/>
          <p:cNvSpPr/>
          <p:nvPr/>
        </p:nvSpPr>
        <p:spPr>
          <a:xfrm>
            <a:off x="5554802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8" name="Google Shape;2718;p120"/>
          <p:cNvSpPr/>
          <p:nvPr/>
        </p:nvSpPr>
        <p:spPr>
          <a:xfrm>
            <a:off x="5554802" y="508526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19" name="Google Shape;2719;p120"/>
          <p:cNvCxnSpPr>
            <a:stCxn id="2702" idx="6"/>
            <a:endCxn id="2716" idx="2"/>
          </p:cNvCxnSpPr>
          <p:nvPr/>
        </p:nvCxnSpPr>
        <p:spPr>
          <a:xfrm flipH="1" rot="10800000">
            <a:off x="4755475" y="2687601"/>
            <a:ext cx="799200" cy="1041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0" name="Google Shape;2720;p120"/>
          <p:cNvCxnSpPr>
            <a:stCxn id="2703" idx="6"/>
            <a:endCxn id="2718" idx="2"/>
          </p:cNvCxnSpPr>
          <p:nvPr/>
        </p:nvCxnSpPr>
        <p:spPr>
          <a:xfrm>
            <a:off x="4755475" y="4005020"/>
            <a:ext cx="799200" cy="11502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1" name="Google Shape;2721;p120"/>
          <p:cNvCxnSpPr>
            <a:stCxn id="2701" idx="6"/>
            <a:endCxn id="2717" idx="2"/>
          </p:cNvCxnSpPr>
          <p:nvPr/>
        </p:nvCxnSpPr>
        <p:spPr>
          <a:xfrm>
            <a:off x="4755475" y="3868601"/>
            <a:ext cx="799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22" name="Google Shape;2722;p120"/>
          <p:cNvSpPr/>
          <p:nvPr/>
        </p:nvSpPr>
        <p:spPr>
          <a:xfrm>
            <a:off x="5634902" y="1131700"/>
            <a:ext cx="8563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ASPP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23" name="Google Shape;2723;p120"/>
          <p:cNvSpPr/>
          <p:nvPr/>
        </p:nvSpPr>
        <p:spPr>
          <a:xfrm>
            <a:off x="6378994" y="26176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24" name="Google Shape;2724;p120"/>
          <p:cNvSpPr/>
          <p:nvPr/>
        </p:nvSpPr>
        <p:spPr>
          <a:xfrm>
            <a:off x="6378994" y="508526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25" name="Google Shape;2725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177755" y="3319127"/>
            <a:ext cx="3765079" cy="10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6" name="Google Shape;2726;p120"/>
          <p:cNvSpPr/>
          <p:nvPr/>
        </p:nvSpPr>
        <p:spPr>
          <a:xfrm>
            <a:off x="2077522" y="1114442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121"/>
          <p:cNvSpPr/>
          <p:nvPr/>
        </p:nvSpPr>
        <p:spPr>
          <a:xfrm>
            <a:off x="4615775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3" name="Google Shape;2733;p121"/>
          <p:cNvSpPr/>
          <p:nvPr/>
        </p:nvSpPr>
        <p:spPr>
          <a:xfrm>
            <a:off x="4615775" y="36590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4" name="Google Shape;2734;p121"/>
          <p:cNvSpPr/>
          <p:nvPr/>
        </p:nvSpPr>
        <p:spPr>
          <a:xfrm>
            <a:off x="4615775" y="3935170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5" name="Google Shape;2735;p121"/>
          <p:cNvSpPr/>
          <p:nvPr/>
        </p:nvSpPr>
        <p:spPr>
          <a:xfrm>
            <a:off x="7352625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6" name="Google Shape;2736;p121"/>
          <p:cNvSpPr/>
          <p:nvPr/>
        </p:nvSpPr>
        <p:spPr>
          <a:xfrm>
            <a:off x="7352625" y="36590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7" name="Google Shape;2737;p121"/>
          <p:cNvSpPr/>
          <p:nvPr/>
        </p:nvSpPr>
        <p:spPr>
          <a:xfrm>
            <a:off x="7352625" y="3935170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8" name="Google Shape;2738;p121"/>
          <p:cNvSpPr/>
          <p:nvPr/>
        </p:nvSpPr>
        <p:spPr>
          <a:xfrm>
            <a:off x="6378994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9" name="Google Shape;2739;p12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ATROUS SPATIAL PYRAMID POOLING</a:t>
            </a:r>
            <a:endParaRPr/>
          </a:p>
        </p:txBody>
      </p:sp>
      <p:sp>
        <p:nvSpPr>
          <p:cNvPr id="2740" name="Google Shape;2740;p121"/>
          <p:cNvSpPr/>
          <p:nvPr/>
        </p:nvSpPr>
        <p:spPr>
          <a:xfrm>
            <a:off x="206526" y="2135731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1" name="Google Shape;2741;p121"/>
          <p:cNvSpPr/>
          <p:nvPr/>
        </p:nvSpPr>
        <p:spPr>
          <a:xfrm>
            <a:off x="523148" y="213573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2" name="Google Shape;2742;p121"/>
          <p:cNvSpPr/>
          <p:nvPr/>
        </p:nvSpPr>
        <p:spPr>
          <a:xfrm>
            <a:off x="1132907" y="213573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3" name="Google Shape;2743;p121"/>
          <p:cNvSpPr/>
          <p:nvPr/>
        </p:nvSpPr>
        <p:spPr>
          <a:xfrm>
            <a:off x="1981448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4" name="Google Shape;2744;p121"/>
          <p:cNvSpPr/>
          <p:nvPr/>
        </p:nvSpPr>
        <p:spPr>
          <a:xfrm>
            <a:off x="2600043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5" name="Google Shape;2745;p121"/>
          <p:cNvSpPr/>
          <p:nvPr/>
        </p:nvSpPr>
        <p:spPr>
          <a:xfrm>
            <a:off x="3237080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6" name="Google Shape;2746;p121"/>
          <p:cNvSpPr/>
          <p:nvPr/>
        </p:nvSpPr>
        <p:spPr>
          <a:xfrm>
            <a:off x="3883993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7" name="Google Shape;2747;p121"/>
          <p:cNvSpPr/>
          <p:nvPr/>
        </p:nvSpPr>
        <p:spPr>
          <a:xfrm>
            <a:off x="4175617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8" name="Google Shape;2748;p121"/>
          <p:cNvSpPr/>
          <p:nvPr/>
        </p:nvSpPr>
        <p:spPr>
          <a:xfrm>
            <a:off x="4458403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9" name="Google Shape;2749;p121"/>
          <p:cNvSpPr/>
          <p:nvPr/>
        </p:nvSpPr>
        <p:spPr>
          <a:xfrm>
            <a:off x="5354320" y="1799771"/>
            <a:ext cx="1386840" cy="4086860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0" name="Google Shape;2750;p121"/>
          <p:cNvSpPr/>
          <p:nvPr/>
        </p:nvSpPr>
        <p:spPr>
          <a:xfrm>
            <a:off x="5554802" y="26176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1" name="Google Shape;2751;p121"/>
          <p:cNvSpPr/>
          <p:nvPr/>
        </p:nvSpPr>
        <p:spPr>
          <a:xfrm>
            <a:off x="5554802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2" name="Google Shape;2752;p121"/>
          <p:cNvSpPr/>
          <p:nvPr/>
        </p:nvSpPr>
        <p:spPr>
          <a:xfrm>
            <a:off x="5554802" y="508526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53" name="Google Shape;2753;p121"/>
          <p:cNvCxnSpPr>
            <a:stCxn id="2733" idx="6"/>
            <a:endCxn id="2750" idx="2"/>
          </p:cNvCxnSpPr>
          <p:nvPr/>
        </p:nvCxnSpPr>
        <p:spPr>
          <a:xfrm flipH="1" rot="10800000">
            <a:off x="4755475" y="2687601"/>
            <a:ext cx="799200" cy="1041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54" name="Google Shape;2754;p121"/>
          <p:cNvCxnSpPr>
            <a:stCxn id="2734" idx="6"/>
            <a:endCxn id="2752" idx="2"/>
          </p:cNvCxnSpPr>
          <p:nvPr/>
        </p:nvCxnSpPr>
        <p:spPr>
          <a:xfrm>
            <a:off x="4755475" y="4005020"/>
            <a:ext cx="799200" cy="11502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55" name="Google Shape;2755;p121"/>
          <p:cNvCxnSpPr>
            <a:stCxn id="2732" idx="6"/>
            <a:endCxn id="2751" idx="2"/>
          </p:cNvCxnSpPr>
          <p:nvPr/>
        </p:nvCxnSpPr>
        <p:spPr>
          <a:xfrm>
            <a:off x="4755475" y="3868601"/>
            <a:ext cx="799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56" name="Google Shape;2756;p121"/>
          <p:cNvSpPr/>
          <p:nvPr/>
        </p:nvSpPr>
        <p:spPr>
          <a:xfrm>
            <a:off x="5634902" y="1131700"/>
            <a:ext cx="8563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ASPP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7" name="Google Shape;2757;p121"/>
          <p:cNvSpPr/>
          <p:nvPr/>
        </p:nvSpPr>
        <p:spPr>
          <a:xfrm>
            <a:off x="6378994" y="26176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8" name="Google Shape;2758;p121"/>
          <p:cNvSpPr/>
          <p:nvPr/>
        </p:nvSpPr>
        <p:spPr>
          <a:xfrm>
            <a:off x="6378994" y="508526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59" name="Google Shape;2759;p121"/>
          <p:cNvCxnSpPr>
            <a:stCxn id="2757" idx="6"/>
            <a:endCxn id="2736" idx="2"/>
          </p:cNvCxnSpPr>
          <p:nvPr/>
        </p:nvCxnSpPr>
        <p:spPr>
          <a:xfrm>
            <a:off x="6518694" y="2687501"/>
            <a:ext cx="834000" cy="10413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60" name="Google Shape;2760;p121"/>
          <p:cNvCxnSpPr>
            <a:stCxn id="2738" idx="6"/>
            <a:endCxn id="2735" idx="2"/>
          </p:cNvCxnSpPr>
          <p:nvPr/>
        </p:nvCxnSpPr>
        <p:spPr>
          <a:xfrm>
            <a:off x="6518694" y="3868601"/>
            <a:ext cx="83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61" name="Google Shape;2761;p121"/>
          <p:cNvCxnSpPr>
            <a:stCxn id="2758" idx="6"/>
            <a:endCxn id="2737" idx="2"/>
          </p:cNvCxnSpPr>
          <p:nvPr/>
        </p:nvCxnSpPr>
        <p:spPr>
          <a:xfrm flipH="1" rot="10800000">
            <a:off x="6518694" y="4004911"/>
            <a:ext cx="834000" cy="1150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762" name="Google Shape;2762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177755" y="3319127"/>
            <a:ext cx="3765079" cy="10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763" name="Google Shape;2763;p121"/>
          <p:cNvSpPr/>
          <p:nvPr/>
        </p:nvSpPr>
        <p:spPr>
          <a:xfrm>
            <a:off x="7348991" y="3559705"/>
            <a:ext cx="312898" cy="533790"/>
          </a:xfrm>
          <a:prstGeom prst="cube">
            <a:avLst>
              <a:gd fmla="val 36792" name="adj"/>
            </a:avLst>
          </a:prstGeom>
          <a:solidFill>
            <a:srgbClr val="969696"/>
          </a:soli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4" name="Google Shape;2764;p121"/>
          <p:cNvSpPr/>
          <p:nvPr/>
        </p:nvSpPr>
        <p:spPr>
          <a:xfrm>
            <a:off x="7544254" y="3559705"/>
            <a:ext cx="312898" cy="533790"/>
          </a:xfrm>
          <a:prstGeom prst="cube">
            <a:avLst>
              <a:gd fmla="val 36792" name="adj"/>
            </a:avLst>
          </a:prstGeom>
          <a:solidFill>
            <a:srgbClr val="969696"/>
          </a:soli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5" name="Google Shape;2765;p121"/>
          <p:cNvSpPr/>
          <p:nvPr/>
        </p:nvSpPr>
        <p:spPr>
          <a:xfrm>
            <a:off x="7739517" y="3559705"/>
            <a:ext cx="312898" cy="533790"/>
          </a:xfrm>
          <a:prstGeom prst="cube">
            <a:avLst>
              <a:gd fmla="val 36792" name="adj"/>
            </a:avLst>
          </a:prstGeom>
          <a:solidFill>
            <a:srgbClr val="969696"/>
          </a:soli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6" name="Google Shape;2766;p121"/>
          <p:cNvSpPr/>
          <p:nvPr/>
        </p:nvSpPr>
        <p:spPr>
          <a:xfrm>
            <a:off x="2077522" y="1114442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7" name="Google Shape;2767;p121"/>
          <p:cNvSpPr/>
          <p:nvPr/>
        </p:nvSpPr>
        <p:spPr>
          <a:xfrm>
            <a:off x="7189482" y="3166053"/>
            <a:ext cx="10520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Concat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122"/>
          <p:cNvSpPr/>
          <p:nvPr/>
        </p:nvSpPr>
        <p:spPr>
          <a:xfrm>
            <a:off x="4615775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4" name="Google Shape;2774;p122"/>
          <p:cNvSpPr/>
          <p:nvPr/>
        </p:nvSpPr>
        <p:spPr>
          <a:xfrm>
            <a:off x="4615775" y="36590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5" name="Google Shape;2775;p122"/>
          <p:cNvSpPr/>
          <p:nvPr/>
        </p:nvSpPr>
        <p:spPr>
          <a:xfrm>
            <a:off x="4615775" y="3935170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6" name="Google Shape;2776;p122"/>
          <p:cNvSpPr/>
          <p:nvPr/>
        </p:nvSpPr>
        <p:spPr>
          <a:xfrm>
            <a:off x="7352625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7" name="Google Shape;2777;p122"/>
          <p:cNvSpPr/>
          <p:nvPr/>
        </p:nvSpPr>
        <p:spPr>
          <a:xfrm>
            <a:off x="7352625" y="36590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8" name="Google Shape;2778;p122"/>
          <p:cNvSpPr/>
          <p:nvPr/>
        </p:nvSpPr>
        <p:spPr>
          <a:xfrm>
            <a:off x="7352625" y="3935170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9" name="Google Shape;2779;p122"/>
          <p:cNvSpPr/>
          <p:nvPr/>
        </p:nvSpPr>
        <p:spPr>
          <a:xfrm>
            <a:off x="6378994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0" name="Google Shape;2780;p12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ATROUS SPATIAL PYRAMID POOLING</a:t>
            </a:r>
            <a:endParaRPr/>
          </a:p>
        </p:txBody>
      </p:sp>
      <p:sp>
        <p:nvSpPr>
          <p:cNvPr id="2781" name="Google Shape;2781;p122"/>
          <p:cNvSpPr/>
          <p:nvPr/>
        </p:nvSpPr>
        <p:spPr>
          <a:xfrm>
            <a:off x="206526" y="2135731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2" name="Google Shape;2782;p122"/>
          <p:cNvSpPr/>
          <p:nvPr/>
        </p:nvSpPr>
        <p:spPr>
          <a:xfrm>
            <a:off x="523148" y="213573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3" name="Google Shape;2783;p122"/>
          <p:cNvSpPr/>
          <p:nvPr/>
        </p:nvSpPr>
        <p:spPr>
          <a:xfrm>
            <a:off x="1132907" y="213573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4" name="Google Shape;2784;p122"/>
          <p:cNvSpPr/>
          <p:nvPr/>
        </p:nvSpPr>
        <p:spPr>
          <a:xfrm>
            <a:off x="1981448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5" name="Google Shape;2785;p122"/>
          <p:cNvSpPr/>
          <p:nvPr/>
        </p:nvSpPr>
        <p:spPr>
          <a:xfrm>
            <a:off x="2600043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6" name="Google Shape;2786;p122"/>
          <p:cNvSpPr/>
          <p:nvPr/>
        </p:nvSpPr>
        <p:spPr>
          <a:xfrm>
            <a:off x="3237080" y="3261647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7" name="Google Shape;2787;p122"/>
          <p:cNvSpPr/>
          <p:nvPr/>
        </p:nvSpPr>
        <p:spPr>
          <a:xfrm>
            <a:off x="3883993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3372EC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8" name="Google Shape;2788;p122"/>
          <p:cNvSpPr/>
          <p:nvPr/>
        </p:nvSpPr>
        <p:spPr>
          <a:xfrm>
            <a:off x="4175617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9" name="Google Shape;2789;p122"/>
          <p:cNvSpPr/>
          <p:nvPr/>
        </p:nvSpPr>
        <p:spPr>
          <a:xfrm>
            <a:off x="4458403" y="3629240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0" name="Google Shape;2790;p122"/>
          <p:cNvSpPr/>
          <p:nvPr/>
        </p:nvSpPr>
        <p:spPr>
          <a:xfrm>
            <a:off x="5354320" y="1799771"/>
            <a:ext cx="1386840" cy="4086860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1" name="Google Shape;2791;p122"/>
          <p:cNvSpPr/>
          <p:nvPr/>
        </p:nvSpPr>
        <p:spPr>
          <a:xfrm>
            <a:off x="5554802" y="26176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2" name="Google Shape;2792;p122"/>
          <p:cNvSpPr/>
          <p:nvPr/>
        </p:nvSpPr>
        <p:spPr>
          <a:xfrm>
            <a:off x="5554802" y="37987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3" name="Google Shape;2793;p122"/>
          <p:cNvSpPr/>
          <p:nvPr/>
        </p:nvSpPr>
        <p:spPr>
          <a:xfrm>
            <a:off x="5554802" y="508526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94" name="Google Shape;2794;p122"/>
          <p:cNvCxnSpPr>
            <a:stCxn id="2774" idx="6"/>
            <a:endCxn id="2791" idx="2"/>
          </p:cNvCxnSpPr>
          <p:nvPr/>
        </p:nvCxnSpPr>
        <p:spPr>
          <a:xfrm flipH="1" rot="10800000">
            <a:off x="4755475" y="2687601"/>
            <a:ext cx="799200" cy="1041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95" name="Google Shape;2795;p122"/>
          <p:cNvCxnSpPr>
            <a:stCxn id="2775" idx="6"/>
            <a:endCxn id="2793" idx="2"/>
          </p:cNvCxnSpPr>
          <p:nvPr/>
        </p:nvCxnSpPr>
        <p:spPr>
          <a:xfrm>
            <a:off x="4755475" y="4005020"/>
            <a:ext cx="799200" cy="11502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96" name="Google Shape;2796;p122"/>
          <p:cNvCxnSpPr>
            <a:stCxn id="2773" idx="6"/>
            <a:endCxn id="2792" idx="2"/>
          </p:cNvCxnSpPr>
          <p:nvPr/>
        </p:nvCxnSpPr>
        <p:spPr>
          <a:xfrm>
            <a:off x="4755475" y="3868601"/>
            <a:ext cx="799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97" name="Google Shape;2797;p122"/>
          <p:cNvSpPr/>
          <p:nvPr/>
        </p:nvSpPr>
        <p:spPr>
          <a:xfrm>
            <a:off x="5634902" y="1131700"/>
            <a:ext cx="8563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ASPP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8" name="Google Shape;2798;p122"/>
          <p:cNvSpPr/>
          <p:nvPr/>
        </p:nvSpPr>
        <p:spPr>
          <a:xfrm>
            <a:off x="6378994" y="261765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9" name="Google Shape;2799;p122"/>
          <p:cNvSpPr/>
          <p:nvPr/>
        </p:nvSpPr>
        <p:spPr>
          <a:xfrm>
            <a:off x="6378994" y="5085261"/>
            <a:ext cx="139700" cy="13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00" name="Google Shape;2800;p122"/>
          <p:cNvCxnSpPr>
            <a:stCxn id="2798" idx="6"/>
            <a:endCxn id="2777" idx="2"/>
          </p:cNvCxnSpPr>
          <p:nvPr/>
        </p:nvCxnSpPr>
        <p:spPr>
          <a:xfrm>
            <a:off x="6518694" y="2687501"/>
            <a:ext cx="834000" cy="10413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01" name="Google Shape;2801;p122"/>
          <p:cNvCxnSpPr>
            <a:stCxn id="2779" idx="6"/>
            <a:endCxn id="2776" idx="2"/>
          </p:cNvCxnSpPr>
          <p:nvPr/>
        </p:nvCxnSpPr>
        <p:spPr>
          <a:xfrm>
            <a:off x="6518694" y="3868601"/>
            <a:ext cx="83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02" name="Google Shape;2802;p122"/>
          <p:cNvCxnSpPr>
            <a:stCxn id="2799" idx="6"/>
            <a:endCxn id="2778" idx="2"/>
          </p:cNvCxnSpPr>
          <p:nvPr/>
        </p:nvCxnSpPr>
        <p:spPr>
          <a:xfrm flipH="1" rot="10800000">
            <a:off x="6518694" y="4004911"/>
            <a:ext cx="834000" cy="1150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803" name="Google Shape;280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177755" y="3319127"/>
            <a:ext cx="3765079" cy="10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Google Shape;2804;p122"/>
          <p:cNvSpPr/>
          <p:nvPr/>
        </p:nvSpPr>
        <p:spPr>
          <a:xfrm>
            <a:off x="7348991" y="3559705"/>
            <a:ext cx="312898" cy="533790"/>
          </a:xfrm>
          <a:prstGeom prst="cube">
            <a:avLst>
              <a:gd fmla="val 36792" name="adj"/>
            </a:avLst>
          </a:prstGeom>
          <a:solidFill>
            <a:srgbClr val="969696"/>
          </a:soli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5" name="Google Shape;2805;p122"/>
          <p:cNvSpPr/>
          <p:nvPr/>
        </p:nvSpPr>
        <p:spPr>
          <a:xfrm>
            <a:off x="7544254" y="3559705"/>
            <a:ext cx="312898" cy="533790"/>
          </a:xfrm>
          <a:prstGeom prst="cube">
            <a:avLst>
              <a:gd fmla="val 36792" name="adj"/>
            </a:avLst>
          </a:prstGeom>
          <a:solidFill>
            <a:srgbClr val="969696"/>
          </a:soli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6" name="Google Shape;2806;p122"/>
          <p:cNvSpPr/>
          <p:nvPr/>
        </p:nvSpPr>
        <p:spPr>
          <a:xfrm>
            <a:off x="7739517" y="3559705"/>
            <a:ext cx="312898" cy="533790"/>
          </a:xfrm>
          <a:prstGeom prst="cube">
            <a:avLst>
              <a:gd fmla="val 36792" name="adj"/>
            </a:avLst>
          </a:prstGeom>
          <a:solidFill>
            <a:srgbClr val="969696"/>
          </a:soli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7" name="Google Shape;2807;p122"/>
          <p:cNvSpPr/>
          <p:nvPr/>
        </p:nvSpPr>
        <p:spPr>
          <a:xfrm>
            <a:off x="2077522" y="1114442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8" name="Google Shape;2808;p122"/>
          <p:cNvSpPr/>
          <p:nvPr/>
        </p:nvSpPr>
        <p:spPr>
          <a:xfrm>
            <a:off x="7189482" y="3166053"/>
            <a:ext cx="10520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Concat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9" name="Google Shape;2809;p122"/>
          <p:cNvSpPr/>
          <p:nvPr/>
        </p:nvSpPr>
        <p:spPr>
          <a:xfrm>
            <a:off x="8112399" y="3559705"/>
            <a:ext cx="312898" cy="533790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0" name="Google Shape;2810;p122"/>
          <p:cNvSpPr/>
          <p:nvPr/>
        </p:nvSpPr>
        <p:spPr>
          <a:xfrm>
            <a:off x="8425297" y="3094413"/>
            <a:ext cx="743848" cy="1268975"/>
          </a:xfrm>
          <a:prstGeom prst="cube">
            <a:avLst>
              <a:gd fmla="val 36792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1" name="Google Shape;2811;p122"/>
          <p:cNvSpPr/>
          <p:nvPr/>
        </p:nvSpPr>
        <p:spPr>
          <a:xfrm>
            <a:off x="8996629" y="1114442"/>
            <a:ext cx="1319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2" name="Google Shape;2812;p122"/>
          <p:cNvSpPr/>
          <p:nvPr/>
        </p:nvSpPr>
        <p:spPr>
          <a:xfrm>
            <a:off x="9034897" y="3094413"/>
            <a:ext cx="743848" cy="1268975"/>
          </a:xfrm>
          <a:prstGeom prst="cube">
            <a:avLst>
              <a:gd fmla="val 36792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3" name="Google Shape;2813;p122"/>
          <p:cNvSpPr/>
          <p:nvPr/>
        </p:nvSpPr>
        <p:spPr>
          <a:xfrm>
            <a:off x="9675928" y="177378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49AD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4" name="Google Shape;2814;p122"/>
          <p:cNvSpPr/>
          <p:nvPr/>
        </p:nvSpPr>
        <p:spPr>
          <a:xfrm>
            <a:off x="10271015" y="1773781"/>
            <a:ext cx="1375700" cy="3520806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5" name="Google Shape;2815;p122"/>
          <p:cNvSpPr/>
          <p:nvPr/>
        </p:nvSpPr>
        <p:spPr>
          <a:xfrm>
            <a:off x="10987016" y="1792831"/>
            <a:ext cx="956751" cy="3520806"/>
          </a:xfrm>
          <a:prstGeom prst="cube">
            <a:avLst>
              <a:gd fmla="val 93563" name="adj"/>
            </a:avLst>
          </a:prstGeom>
          <a:solidFill>
            <a:schemeClr val="lt2"/>
          </a:solidFill>
          <a:ln cap="flat" cmpd="sng" w="12700">
            <a:solidFill>
              <a:srgbClr val="283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